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76" r:id="rId4"/>
    <p:sldId id="261" r:id="rId5"/>
    <p:sldId id="263" r:id="rId6"/>
    <p:sldId id="264" r:id="rId7"/>
    <p:sldId id="265" r:id="rId8"/>
    <p:sldId id="272" r:id="rId9"/>
    <p:sldId id="262" r:id="rId10"/>
    <p:sldId id="277" r:id="rId11"/>
    <p:sldId id="257" r:id="rId12"/>
    <p:sldId id="258" r:id="rId13"/>
    <p:sldId id="259" r:id="rId14"/>
    <p:sldId id="273" r:id="rId15"/>
    <p:sldId id="278" r:id="rId16"/>
    <p:sldId id="274" r:id="rId17"/>
    <p:sldId id="275" r:id="rId18"/>
    <p:sldId id="279" r:id="rId19"/>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a Dimoski" initials="JD" lastIdx="1" clrIdx="0">
    <p:extLst>
      <p:ext uri="{19B8F6BF-5375-455C-9EA6-DF929625EA0E}">
        <p15:presenceInfo xmlns:p15="http://schemas.microsoft.com/office/powerpoint/2012/main" userId="fcc22508d383c94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32" autoAdjust="0"/>
    <p:restoredTop sz="94660"/>
  </p:normalViewPr>
  <p:slideViewPr>
    <p:cSldViewPr snapToGrid="0">
      <p:cViewPr varScale="1">
        <p:scale>
          <a:sx n="81" d="100"/>
          <a:sy n="81" d="100"/>
        </p:scale>
        <p:origin x="25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1-25T15:23:26.992" idx="1">
    <p:pos x="10" y="10"/>
    <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E7947-669E-491A-8E12-3930AEC078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r-Latn-RS"/>
          </a:p>
        </p:txBody>
      </p:sp>
      <p:sp>
        <p:nvSpPr>
          <p:cNvPr id="3" name="Subtitle 2">
            <a:extLst>
              <a:ext uri="{FF2B5EF4-FFF2-40B4-BE49-F238E27FC236}">
                <a16:creationId xmlns:a16="http://schemas.microsoft.com/office/drawing/2014/main" id="{0AAB4E6B-DB8A-4CCC-B0A9-D99FDACDF6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r-Latn-RS"/>
          </a:p>
        </p:txBody>
      </p:sp>
      <p:sp>
        <p:nvSpPr>
          <p:cNvPr id="4" name="Date Placeholder 3">
            <a:extLst>
              <a:ext uri="{FF2B5EF4-FFF2-40B4-BE49-F238E27FC236}">
                <a16:creationId xmlns:a16="http://schemas.microsoft.com/office/drawing/2014/main" id="{13D147D6-4536-47CE-AF52-A2677161EE97}"/>
              </a:ext>
            </a:extLst>
          </p:cNvPr>
          <p:cNvSpPr>
            <a:spLocks noGrp="1"/>
          </p:cNvSpPr>
          <p:nvPr>
            <p:ph type="dt" sz="half" idx="10"/>
          </p:nvPr>
        </p:nvSpPr>
        <p:spPr/>
        <p:txBody>
          <a:bodyPr/>
          <a:lstStyle/>
          <a:p>
            <a:fld id="{269BD054-8FA2-4451-854E-B3953C1B08BC}" type="datetimeFigureOut">
              <a:rPr lang="sr-Latn-RS" smtClean="0"/>
              <a:t>25.11.2021.</a:t>
            </a:fld>
            <a:endParaRPr lang="sr-Latn-RS"/>
          </a:p>
        </p:txBody>
      </p:sp>
      <p:sp>
        <p:nvSpPr>
          <p:cNvPr id="5" name="Footer Placeholder 4">
            <a:extLst>
              <a:ext uri="{FF2B5EF4-FFF2-40B4-BE49-F238E27FC236}">
                <a16:creationId xmlns:a16="http://schemas.microsoft.com/office/drawing/2014/main" id="{F7E20D47-906E-4833-8491-80E869ADC6FF}"/>
              </a:ext>
            </a:extLst>
          </p:cNvPr>
          <p:cNvSpPr>
            <a:spLocks noGrp="1"/>
          </p:cNvSpPr>
          <p:nvPr>
            <p:ph type="ftr" sz="quarter" idx="11"/>
          </p:nvPr>
        </p:nvSpPr>
        <p:spPr/>
        <p:txBody>
          <a:bodyPr/>
          <a:lstStyle/>
          <a:p>
            <a:endParaRPr lang="sr-Latn-RS"/>
          </a:p>
        </p:txBody>
      </p:sp>
      <p:sp>
        <p:nvSpPr>
          <p:cNvPr id="6" name="Slide Number Placeholder 5">
            <a:extLst>
              <a:ext uri="{FF2B5EF4-FFF2-40B4-BE49-F238E27FC236}">
                <a16:creationId xmlns:a16="http://schemas.microsoft.com/office/drawing/2014/main" id="{07096801-0123-43F0-B79E-1BE183272BBB}"/>
              </a:ext>
            </a:extLst>
          </p:cNvPr>
          <p:cNvSpPr>
            <a:spLocks noGrp="1"/>
          </p:cNvSpPr>
          <p:nvPr>
            <p:ph type="sldNum" sz="quarter" idx="12"/>
          </p:nvPr>
        </p:nvSpPr>
        <p:spPr/>
        <p:txBody>
          <a:bodyPr/>
          <a:lstStyle/>
          <a:p>
            <a:fld id="{8797360B-9C40-40C6-8FCC-871B70994F40}" type="slidenum">
              <a:rPr lang="sr-Latn-RS" smtClean="0"/>
              <a:t>‹#›</a:t>
            </a:fld>
            <a:endParaRPr lang="sr-Latn-RS"/>
          </a:p>
        </p:txBody>
      </p:sp>
    </p:spTree>
    <p:extLst>
      <p:ext uri="{BB962C8B-B14F-4D97-AF65-F5344CB8AC3E}">
        <p14:creationId xmlns:p14="http://schemas.microsoft.com/office/powerpoint/2010/main" val="2483437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F53F0-611C-4049-9609-AB3E48E96D9F}"/>
              </a:ext>
            </a:extLst>
          </p:cNvPr>
          <p:cNvSpPr>
            <a:spLocks noGrp="1"/>
          </p:cNvSpPr>
          <p:nvPr>
            <p:ph type="title"/>
          </p:nvPr>
        </p:nvSpPr>
        <p:spPr/>
        <p:txBody>
          <a:bodyPr/>
          <a:lstStyle/>
          <a:p>
            <a:r>
              <a:rPr lang="en-US"/>
              <a:t>Click to edit Master title style</a:t>
            </a:r>
            <a:endParaRPr lang="sr-Latn-RS"/>
          </a:p>
        </p:txBody>
      </p:sp>
      <p:sp>
        <p:nvSpPr>
          <p:cNvPr id="3" name="Vertical Text Placeholder 2">
            <a:extLst>
              <a:ext uri="{FF2B5EF4-FFF2-40B4-BE49-F238E27FC236}">
                <a16:creationId xmlns:a16="http://schemas.microsoft.com/office/drawing/2014/main" id="{3CFFE8D1-7BA2-48D1-B673-2EE6AD108C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a:extLst>
              <a:ext uri="{FF2B5EF4-FFF2-40B4-BE49-F238E27FC236}">
                <a16:creationId xmlns:a16="http://schemas.microsoft.com/office/drawing/2014/main" id="{1E4E5D66-957B-4CB6-BE3D-4DF9819E238A}"/>
              </a:ext>
            </a:extLst>
          </p:cNvPr>
          <p:cNvSpPr>
            <a:spLocks noGrp="1"/>
          </p:cNvSpPr>
          <p:nvPr>
            <p:ph type="dt" sz="half" idx="10"/>
          </p:nvPr>
        </p:nvSpPr>
        <p:spPr/>
        <p:txBody>
          <a:bodyPr/>
          <a:lstStyle/>
          <a:p>
            <a:fld id="{269BD054-8FA2-4451-854E-B3953C1B08BC}" type="datetimeFigureOut">
              <a:rPr lang="sr-Latn-RS" smtClean="0"/>
              <a:t>25.11.2021.</a:t>
            </a:fld>
            <a:endParaRPr lang="sr-Latn-RS"/>
          </a:p>
        </p:txBody>
      </p:sp>
      <p:sp>
        <p:nvSpPr>
          <p:cNvPr id="5" name="Footer Placeholder 4">
            <a:extLst>
              <a:ext uri="{FF2B5EF4-FFF2-40B4-BE49-F238E27FC236}">
                <a16:creationId xmlns:a16="http://schemas.microsoft.com/office/drawing/2014/main" id="{7ED82B52-A826-48B8-96C2-06983BDF32A4}"/>
              </a:ext>
            </a:extLst>
          </p:cNvPr>
          <p:cNvSpPr>
            <a:spLocks noGrp="1"/>
          </p:cNvSpPr>
          <p:nvPr>
            <p:ph type="ftr" sz="quarter" idx="11"/>
          </p:nvPr>
        </p:nvSpPr>
        <p:spPr/>
        <p:txBody>
          <a:bodyPr/>
          <a:lstStyle/>
          <a:p>
            <a:endParaRPr lang="sr-Latn-RS"/>
          </a:p>
        </p:txBody>
      </p:sp>
      <p:sp>
        <p:nvSpPr>
          <p:cNvPr id="6" name="Slide Number Placeholder 5">
            <a:extLst>
              <a:ext uri="{FF2B5EF4-FFF2-40B4-BE49-F238E27FC236}">
                <a16:creationId xmlns:a16="http://schemas.microsoft.com/office/drawing/2014/main" id="{1D95EF83-66AC-4C6B-B0A2-25BF8D0AD74E}"/>
              </a:ext>
            </a:extLst>
          </p:cNvPr>
          <p:cNvSpPr>
            <a:spLocks noGrp="1"/>
          </p:cNvSpPr>
          <p:nvPr>
            <p:ph type="sldNum" sz="quarter" idx="12"/>
          </p:nvPr>
        </p:nvSpPr>
        <p:spPr/>
        <p:txBody>
          <a:bodyPr/>
          <a:lstStyle/>
          <a:p>
            <a:fld id="{8797360B-9C40-40C6-8FCC-871B70994F40}" type="slidenum">
              <a:rPr lang="sr-Latn-RS" smtClean="0"/>
              <a:t>‹#›</a:t>
            </a:fld>
            <a:endParaRPr lang="sr-Latn-RS"/>
          </a:p>
        </p:txBody>
      </p:sp>
    </p:spTree>
    <p:extLst>
      <p:ext uri="{BB962C8B-B14F-4D97-AF65-F5344CB8AC3E}">
        <p14:creationId xmlns:p14="http://schemas.microsoft.com/office/powerpoint/2010/main" val="195382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B6FE98-F988-41D5-B6F4-0D13EE3751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r-Latn-RS"/>
          </a:p>
        </p:txBody>
      </p:sp>
      <p:sp>
        <p:nvSpPr>
          <p:cNvPr id="3" name="Vertical Text Placeholder 2">
            <a:extLst>
              <a:ext uri="{FF2B5EF4-FFF2-40B4-BE49-F238E27FC236}">
                <a16:creationId xmlns:a16="http://schemas.microsoft.com/office/drawing/2014/main" id="{5D68ED96-E6D1-4DD9-A4DA-24F638D673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a:extLst>
              <a:ext uri="{FF2B5EF4-FFF2-40B4-BE49-F238E27FC236}">
                <a16:creationId xmlns:a16="http://schemas.microsoft.com/office/drawing/2014/main" id="{C1A4FE6C-41D8-4476-AA51-5A3F0B2808F4}"/>
              </a:ext>
            </a:extLst>
          </p:cNvPr>
          <p:cNvSpPr>
            <a:spLocks noGrp="1"/>
          </p:cNvSpPr>
          <p:nvPr>
            <p:ph type="dt" sz="half" idx="10"/>
          </p:nvPr>
        </p:nvSpPr>
        <p:spPr/>
        <p:txBody>
          <a:bodyPr/>
          <a:lstStyle/>
          <a:p>
            <a:fld id="{269BD054-8FA2-4451-854E-B3953C1B08BC}" type="datetimeFigureOut">
              <a:rPr lang="sr-Latn-RS" smtClean="0"/>
              <a:t>25.11.2021.</a:t>
            </a:fld>
            <a:endParaRPr lang="sr-Latn-RS"/>
          </a:p>
        </p:txBody>
      </p:sp>
      <p:sp>
        <p:nvSpPr>
          <p:cNvPr id="5" name="Footer Placeholder 4">
            <a:extLst>
              <a:ext uri="{FF2B5EF4-FFF2-40B4-BE49-F238E27FC236}">
                <a16:creationId xmlns:a16="http://schemas.microsoft.com/office/drawing/2014/main" id="{255F3B12-B2B0-411A-815A-365C4A79F467}"/>
              </a:ext>
            </a:extLst>
          </p:cNvPr>
          <p:cNvSpPr>
            <a:spLocks noGrp="1"/>
          </p:cNvSpPr>
          <p:nvPr>
            <p:ph type="ftr" sz="quarter" idx="11"/>
          </p:nvPr>
        </p:nvSpPr>
        <p:spPr/>
        <p:txBody>
          <a:bodyPr/>
          <a:lstStyle/>
          <a:p>
            <a:endParaRPr lang="sr-Latn-RS"/>
          </a:p>
        </p:txBody>
      </p:sp>
      <p:sp>
        <p:nvSpPr>
          <p:cNvPr id="6" name="Slide Number Placeholder 5">
            <a:extLst>
              <a:ext uri="{FF2B5EF4-FFF2-40B4-BE49-F238E27FC236}">
                <a16:creationId xmlns:a16="http://schemas.microsoft.com/office/drawing/2014/main" id="{BE88E2DA-FADC-4B28-82C7-7D5520C4B5C2}"/>
              </a:ext>
            </a:extLst>
          </p:cNvPr>
          <p:cNvSpPr>
            <a:spLocks noGrp="1"/>
          </p:cNvSpPr>
          <p:nvPr>
            <p:ph type="sldNum" sz="quarter" idx="12"/>
          </p:nvPr>
        </p:nvSpPr>
        <p:spPr/>
        <p:txBody>
          <a:bodyPr/>
          <a:lstStyle/>
          <a:p>
            <a:fld id="{8797360B-9C40-40C6-8FCC-871B70994F40}" type="slidenum">
              <a:rPr lang="sr-Latn-RS" smtClean="0"/>
              <a:t>‹#›</a:t>
            </a:fld>
            <a:endParaRPr lang="sr-Latn-RS"/>
          </a:p>
        </p:txBody>
      </p:sp>
    </p:spTree>
    <p:extLst>
      <p:ext uri="{BB962C8B-B14F-4D97-AF65-F5344CB8AC3E}">
        <p14:creationId xmlns:p14="http://schemas.microsoft.com/office/powerpoint/2010/main" val="1900308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DD8B7-FCC9-4034-8E83-B9D0DA599808}"/>
              </a:ext>
            </a:extLst>
          </p:cNvPr>
          <p:cNvSpPr>
            <a:spLocks noGrp="1"/>
          </p:cNvSpPr>
          <p:nvPr>
            <p:ph type="title"/>
          </p:nvPr>
        </p:nvSpPr>
        <p:spPr/>
        <p:txBody>
          <a:bodyPr/>
          <a:lstStyle/>
          <a:p>
            <a:r>
              <a:rPr lang="en-US"/>
              <a:t>Click to edit Master title style</a:t>
            </a:r>
            <a:endParaRPr lang="sr-Latn-RS"/>
          </a:p>
        </p:txBody>
      </p:sp>
      <p:sp>
        <p:nvSpPr>
          <p:cNvPr id="3" name="Content Placeholder 2">
            <a:extLst>
              <a:ext uri="{FF2B5EF4-FFF2-40B4-BE49-F238E27FC236}">
                <a16:creationId xmlns:a16="http://schemas.microsoft.com/office/drawing/2014/main" id="{BAF736E2-8548-4157-9877-EBD414D6BA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a:extLst>
              <a:ext uri="{FF2B5EF4-FFF2-40B4-BE49-F238E27FC236}">
                <a16:creationId xmlns:a16="http://schemas.microsoft.com/office/drawing/2014/main" id="{350FC51B-1F4D-441E-88B1-DE0B57971BE1}"/>
              </a:ext>
            </a:extLst>
          </p:cNvPr>
          <p:cNvSpPr>
            <a:spLocks noGrp="1"/>
          </p:cNvSpPr>
          <p:nvPr>
            <p:ph type="dt" sz="half" idx="10"/>
          </p:nvPr>
        </p:nvSpPr>
        <p:spPr/>
        <p:txBody>
          <a:bodyPr/>
          <a:lstStyle/>
          <a:p>
            <a:fld id="{269BD054-8FA2-4451-854E-B3953C1B08BC}" type="datetimeFigureOut">
              <a:rPr lang="sr-Latn-RS" smtClean="0"/>
              <a:t>25.11.2021.</a:t>
            </a:fld>
            <a:endParaRPr lang="sr-Latn-RS"/>
          </a:p>
        </p:txBody>
      </p:sp>
      <p:sp>
        <p:nvSpPr>
          <p:cNvPr id="5" name="Footer Placeholder 4">
            <a:extLst>
              <a:ext uri="{FF2B5EF4-FFF2-40B4-BE49-F238E27FC236}">
                <a16:creationId xmlns:a16="http://schemas.microsoft.com/office/drawing/2014/main" id="{67F3FCC4-FA13-4FAC-8DD0-C72D49DEC475}"/>
              </a:ext>
            </a:extLst>
          </p:cNvPr>
          <p:cNvSpPr>
            <a:spLocks noGrp="1"/>
          </p:cNvSpPr>
          <p:nvPr>
            <p:ph type="ftr" sz="quarter" idx="11"/>
          </p:nvPr>
        </p:nvSpPr>
        <p:spPr/>
        <p:txBody>
          <a:bodyPr/>
          <a:lstStyle/>
          <a:p>
            <a:endParaRPr lang="sr-Latn-RS"/>
          </a:p>
        </p:txBody>
      </p:sp>
      <p:sp>
        <p:nvSpPr>
          <p:cNvPr id="6" name="Slide Number Placeholder 5">
            <a:extLst>
              <a:ext uri="{FF2B5EF4-FFF2-40B4-BE49-F238E27FC236}">
                <a16:creationId xmlns:a16="http://schemas.microsoft.com/office/drawing/2014/main" id="{1B0A116B-59C6-4186-99A5-D8F7CD672CD4}"/>
              </a:ext>
            </a:extLst>
          </p:cNvPr>
          <p:cNvSpPr>
            <a:spLocks noGrp="1"/>
          </p:cNvSpPr>
          <p:nvPr>
            <p:ph type="sldNum" sz="quarter" idx="12"/>
          </p:nvPr>
        </p:nvSpPr>
        <p:spPr/>
        <p:txBody>
          <a:bodyPr/>
          <a:lstStyle/>
          <a:p>
            <a:fld id="{8797360B-9C40-40C6-8FCC-871B70994F40}" type="slidenum">
              <a:rPr lang="sr-Latn-RS" smtClean="0"/>
              <a:t>‹#›</a:t>
            </a:fld>
            <a:endParaRPr lang="sr-Latn-RS"/>
          </a:p>
        </p:txBody>
      </p:sp>
    </p:spTree>
    <p:extLst>
      <p:ext uri="{BB962C8B-B14F-4D97-AF65-F5344CB8AC3E}">
        <p14:creationId xmlns:p14="http://schemas.microsoft.com/office/powerpoint/2010/main" val="395200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F822E-8471-418B-B977-C278587B00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r-Latn-RS"/>
          </a:p>
        </p:txBody>
      </p:sp>
      <p:sp>
        <p:nvSpPr>
          <p:cNvPr id="3" name="Text Placeholder 2">
            <a:extLst>
              <a:ext uri="{FF2B5EF4-FFF2-40B4-BE49-F238E27FC236}">
                <a16:creationId xmlns:a16="http://schemas.microsoft.com/office/drawing/2014/main" id="{07835C20-1371-4BBA-8C8E-77120F4DF3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7A3F3E-37F4-4EE1-B921-5EED982F8869}"/>
              </a:ext>
            </a:extLst>
          </p:cNvPr>
          <p:cNvSpPr>
            <a:spLocks noGrp="1"/>
          </p:cNvSpPr>
          <p:nvPr>
            <p:ph type="dt" sz="half" idx="10"/>
          </p:nvPr>
        </p:nvSpPr>
        <p:spPr/>
        <p:txBody>
          <a:bodyPr/>
          <a:lstStyle/>
          <a:p>
            <a:fld id="{269BD054-8FA2-4451-854E-B3953C1B08BC}" type="datetimeFigureOut">
              <a:rPr lang="sr-Latn-RS" smtClean="0"/>
              <a:t>25.11.2021.</a:t>
            </a:fld>
            <a:endParaRPr lang="sr-Latn-RS"/>
          </a:p>
        </p:txBody>
      </p:sp>
      <p:sp>
        <p:nvSpPr>
          <p:cNvPr id="5" name="Footer Placeholder 4">
            <a:extLst>
              <a:ext uri="{FF2B5EF4-FFF2-40B4-BE49-F238E27FC236}">
                <a16:creationId xmlns:a16="http://schemas.microsoft.com/office/drawing/2014/main" id="{D55DEF55-BC5D-4242-92BE-251F64ECFA75}"/>
              </a:ext>
            </a:extLst>
          </p:cNvPr>
          <p:cNvSpPr>
            <a:spLocks noGrp="1"/>
          </p:cNvSpPr>
          <p:nvPr>
            <p:ph type="ftr" sz="quarter" idx="11"/>
          </p:nvPr>
        </p:nvSpPr>
        <p:spPr/>
        <p:txBody>
          <a:bodyPr/>
          <a:lstStyle/>
          <a:p>
            <a:endParaRPr lang="sr-Latn-RS"/>
          </a:p>
        </p:txBody>
      </p:sp>
      <p:sp>
        <p:nvSpPr>
          <p:cNvPr id="6" name="Slide Number Placeholder 5">
            <a:extLst>
              <a:ext uri="{FF2B5EF4-FFF2-40B4-BE49-F238E27FC236}">
                <a16:creationId xmlns:a16="http://schemas.microsoft.com/office/drawing/2014/main" id="{5576D4C1-4A12-468B-BD93-62404B832E39}"/>
              </a:ext>
            </a:extLst>
          </p:cNvPr>
          <p:cNvSpPr>
            <a:spLocks noGrp="1"/>
          </p:cNvSpPr>
          <p:nvPr>
            <p:ph type="sldNum" sz="quarter" idx="12"/>
          </p:nvPr>
        </p:nvSpPr>
        <p:spPr/>
        <p:txBody>
          <a:bodyPr/>
          <a:lstStyle/>
          <a:p>
            <a:fld id="{8797360B-9C40-40C6-8FCC-871B70994F40}" type="slidenum">
              <a:rPr lang="sr-Latn-RS" smtClean="0"/>
              <a:t>‹#›</a:t>
            </a:fld>
            <a:endParaRPr lang="sr-Latn-RS"/>
          </a:p>
        </p:txBody>
      </p:sp>
    </p:spTree>
    <p:extLst>
      <p:ext uri="{BB962C8B-B14F-4D97-AF65-F5344CB8AC3E}">
        <p14:creationId xmlns:p14="http://schemas.microsoft.com/office/powerpoint/2010/main" val="229598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2E91D-0EEE-493C-B567-39C2FD878910}"/>
              </a:ext>
            </a:extLst>
          </p:cNvPr>
          <p:cNvSpPr>
            <a:spLocks noGrp="1"/>
          </p:cNvSpPr>
          <p:nvPr>
            <p:ph type="title"/>
          </p:nvPr>
        </p:nvSpPr>
        <p:spPr/>
        <p:txBody>
          <a:bodyPr/>
          <a:lstStyle/>
          <a:p>
            <a:r>
              <a:rPr lang="en-US"/>
              <a:t>Click to edit Master title style</a:t>
            </a:r>
            <a:endParaRPr lang="sr-Latn-RS"/>
          </a:p>
        </p:txBody>
      </p:sp>
      <p:sp>
        <p:nvSpPr>
          <p:cNvPr id="3" name="Content Placeholder 2">
            <a:extLst>
              <a:ext uri="{FF2B5EF4-FFF2-40B4-BE49-F238E27FC236}">
                <a16:creationId xmlns:a16="http://schemas.microsoft.com/office/drawing/2014/main" id="{35707278-3348-487C-B749-272C5A88F8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Content Placeholder 3">
            <a:extLst>
              <a:ext uri="{FF2B5EF4-FFF2-40B4-BE49-F238E27FC236}">
                <a16:creationId xmlns:a16="http://schemas.microsoft.com/office/drawing/2014/main" id="{874BE436-21C3-4BE5-AD5F-34B9EE218E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5" name="Date Placeholder 4">
            <a:extLst>
              <a:ext uri="{FF2B5EF4-FFF2-40B4-BE49-F238E27FC236}">
                <a16:creationId xmlns:a16="http://schemas.microsoft.com/office/drawing/2014/main" id="{21366447-61E9-4662-B757-092D938F8DD2}"/>
              </a:ext>
            </a:extLst>
          </p:cNvPr>
          <p:cNvSpPr>
            <a:spLocks noGrp="1"/>
          </p:cNvSpPr>
          <p:nvPr>
            <p:ph type="dt" sz="half" idx="10"/>
          </p:nvPr>
        </p:nvSpPr>
        <p:spPr/>
        <p:txBody>
          <a:bodyPr/>
          <a:lstStyle/>
          <a:p>
            <a:fld id="{269BD054-8FA2-4451-854E-B3953C1B08BC}" type="datetimeFigureOut">
              <a:rPr lang="sr-Latn-RS" smtClean="0"/>
              <a:t>25.11.2021.</a:t>
            </a:fld>
            <a:endParaRPr lang="sr-Latn-RS"/>
          </a:p>
        </p:txBody>
      </p:sp>
      <p:sp>
        <p:nvSpPr>
          <p:cNvPr id="6" name="Footer Placeholder 5">
            <a:extLst>
              <a:ext uri="{FF2B5EF4-FFF2-40B4-BE49-F238E27FC236}">
                <a16:creationId xmlns:a16="http://schemas.microsoft.com/office/drawing/2014/main" id="{5143FA75-163F-48CF-9E90-CBAD5F6972CD}"/>
              </a:ext>
            </a:extLst>
          </p:cNvPr>
          <p:cNvSpPr>
            <a:spLocks noGrp="1"/>
          </p:cNvSpPr>
          <p:nvPr>
            <p:ph type="ftr" sz="quarter" idx="11"/>
          </p:nvPr>
        </p:nvSpPr>
        <p:spPr/>
        <p:txBody>
          <a:bodyPr/>
          <a:lstStyle/>
          <a:p>
            <a:endParaRPr lang="sr-Latn-RS"/>
          </a:p>
        </p:txBody>
      </p:sp>
      <p:sp>
        <p:nvSpPr>
          <p:cNvPr id="7" name="Slide Number Placeholder 6">
            <a:extLst>
              <a:ext uri="{FF2B5EF4-FFF2-40B4-BE49-F238E27FC236}">
                <a16:creationId xmlns:a16="http://schemas.microsoft.com/office/drawing/2014/main" id="{D251BF72-ED7D-4404-9361-7F78FEA8A472}"/>
              </a:ext>
            </a:extLst>
          </p:cNvPr>
          <p:cNvSpPr>
            <a:spLocks noGrp="1"/>
          </p:cNvSpPr>
          <p:nvPr>
            <p:ph type="sldNum" sz="quarter" idx="12"/>
          </p:nvPr>
        </p:nvSpPr>
        <p:spPr/>
        <p:txBody>
          <a:bodyPr/>
          <a:lstStyle/>
          <a:p>
            <a:fld id="{8797360B-9C40-40C6-8FCC-871B70994F40}" type="slidenum">
              <a:rPr lang="sr-Latn-RS" smtClean="0"/>
              <a:t>‹#›</a:t>
            </a:fld>
            <a:endParaRPr lang="sr-Latn-RS"/>
          </a:p>
        </p:txBody>
      </p:sp>
    </p:spTree>
    <p:extLst>
      <p:ext uri="{BB962C8B-B14F-4D97-AF65-F5344CB8AC3E}">
        <p14:creationId xmlns:p14="http://schemas.microsoft.com/office/powerpoint/2010/main" val="1431477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E3BF4-116E-4A91-AE77-1F41CC949511}"/>
              </a:ext>
            </a:extLst>
          </p:cNvPr>
          <p:cNvSpPr>
            <a:spLocks noGrp="1"/>
          </p:cNvSpPr>
          <p:nvPr>
            <p:ph type="title"/>
          </p:nvPr>
        </p:nvSpPr>
        <p:spPr>
          <a:xfrm>
            <a:off x="839788" y="365125"/>
            <a:ext cx="10515600" cy="1325563"/>
          </a:xfrm>
        </p:spPr>
        <p:txBody>
          <a:bodyPr/>
          <a:lstStyle/>
          <a:p>
            <a:r>
              <a:rPr lang="en-US"/>
              <a:t>Click to edit Master title style</a:t>
            </a:r>
            <a:endParaRPr lang="sr-Latn-RS"/>
          </a:p>
        </p:txBody>
      </p:sp>
      <p:sp>
        <p:nvSpPr>
          <p:cNvPr id="3" name="Text Placeholder 2">
            <a:extLst>
              <a:ext uri="{FF2B5EF4-FFF2-40B4-BE49-F238E27FC236}">
                <a16:creationId xmlns:a16="http://schemas.microsoft.com/office/drawing/2014/main" id="{E5639796-E4CB-4E84-AB1F-787DCE57CA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050D1E-3C3C-49E5-BD1A-07CFE7B862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5" name="Text Placeholder 4">
            <a:extLst>
              <a:ext uri="{FF2B5EF4-FFF2-40B4-BE49-F238E27FC236}">
                <a16:creationId xmlns:a16="http://schemas.microsoft.com/office/drawing/2014/main" id="{79D442B2-AC7C-4601-84A2-300A5E2D9A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C8E3D0-5359-4A1C-97F5-398980D077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7" name="Date Placeholder 6">
            <a:extLst>
              <a:ext uri="{FF2B5EF4-FFF2-40B4-BE49-F238E27FC236}">
                <a16:creationId xmlns:a16="http://schemas.microsoft.com/office/drawing/2014/main" id="{1799874C-1DA0-4EE9-94F3-79DE86899966}"/>
              </a:ext>
            </a:extLst>
          </p:cNvPr>
          <p:cNvSpPr>
            <a:spLocks noGrp="1"/>
          </p:cNvSpPr>
          <p:nvPr>
            <p:ph type="dt" sz="half" idx="10"/>
          </p:nvPr>
        </p:nvSpPr>
        <p:spPr/>
        <p:txBody>
          <a:bodyPr/>
          <a:lstStyle/>
          <a:p>
            <a:fld id="{269BD054-8FA2-4451-854E-B3953C1B08BC}" type="datetimeFigureOut">
              <a:rPr lang="sr-Latn-RS" smtClean="0"/>
              <a:t>25.11.2021.</a:t>
            </a:fld>
            <a:endParaRPr lang="sr-Latn-RS"/>
          </a:p>
        </p:txBody>
      </p:sp>
      <p:sp>
        <p:nvSpPr>
          <p:cNvPr id="8" name="Footer Placeholder 7">
            <a:extLst>
              <a:ext uri="{FF2B5EF4-FFF2-40B4-BE49-F238E27FC236}">
                <a16:creationId xmlns:a16="http://schemas.microsoft.com/office/drawing/2014/main" id="{22B01249-94F8-4743-84C0-F882ABFCC799}"/>
              </a:ext>
            </a:extLst>
          </p:cNvPr>
          <p:cNvSpPr>
            <a:spLocks noGrp="1"/>
          </p:cNvSpPr>
          <p:nvPr>
            <p:ph type="ftr" sz="quarter" idx="11"/>
          </p:nvPr>
        </p:nvSpPr>
        <p:spPr/>
        <p:txBody>
          <a:bodyPr/>
          <a:lstStyle/>
          <a:p>
            <a:endParaRPr lang="sr-Latn-RS"/>
          </a:p>
        </p:txBody>
      </p:sp>
      <p:sp>
        <p:nvSpPr>
          <p:cNvPr id="9" name="Slide Number Placeholder 8">
            <a:extLst>
              <a:ext uri="{FF2B5EF4-FFF2-40B4-BE49-F238E27FC236}">
                <a16:creationId xmlns:a16="http://schemas.microsoft.com/office/drawing/2014/main" id="{BE92A2D4-6B7B-4229-873A-F8EFA10F255F}"/>
              </a:ext>
            </a:extLst>
          </p:cNvPr>
          <p:cNvSpPr>
            <a:spLocks noGrp="1"/>
          </p:cNvSpPr>
          <p:nvPr>
            <p:ph type="sldNum" sz="quarter" idx="12"/>
          </p:nvPr>
        </p:nvSpPr>
        <p:spPr/>
        <p:txBody>
          <a:bodyPr/>
          <a:lstStyle/>
          <a:p>
            <a:fld id="{8797360B-9C40-40C6-8FCC-871B70994F40}" type="slidenum">
              <a:rPr lang="sr-Latn-RS" smtClean="0"/>
              <a:t>‹#›</a:t>
            </a:fld>
            <a:endParaRPr lang="sr-Latn-RS"/>
          </a:p>
        </p:txBody>
      </p:sp>
    </p:spTree>
    <p:extLst>
      <p:ext uri="{BB962C8B-B14F-4D97-AF65-F5344CB8AC3E}">
        <p14:creationId xmlns:p14="http://schemas.microsoft.com/office/powerpoint/2010/main" val="4139547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BDDA4-BCFC-4A10-A711-F16C71A25C80}"/>
              </a:ext>
            </a:extLst>
          </p:cNvPr>
          <p:cNvSpPr>
            <a:spLocks noGrp="1"/>
          </p:cNvSpPr>
          <p:nvPr>
            <p:ph type="title"/>
          </p:nvPr>
        </p:nvSpPr>
        <p:spPr/>
        <p:txBody>
          <a:bodyPr/>
          <a:lstStyle/>
          <a:p>
            <a:r>
              <a:rPr lang="en-US"/>
              <a:t>Click to edit Master title style</a:t>
            </a:r>
            <a:endParaRPr lang="sr-Latn-RS"/>
          </a:p>
        </p:txBody>
      </p:sp>
      <p:sp>
        <p:nvSpPr>
          <p:cNvPr id="3" name="Date Placeholder 2">
            <a:extLst>
              <a:ext uri="{FF2B5EF4-FFF2-40B4-BE49-F238E27FC236}">
                <a16:creationId xmlns:a16="http://schemas.microsoft.com/office/drawing/2014/main" id="{B6B2895E-94D3-4329-8E7E-2CA8B31A978B}"/>
              </a:ext>
            </a:extLst>
          </p:cNvPr>
          <p:cNvSpPr>
            <a:spLocks noGrp="1"/>
          </p:cNvSpPr>
          <p:nvPr>
            <p:ph type="dt" sz="half" idx="10"/>
          </p:nvPr>
        </p:nvSpPr>
        <p:spPr/>
        <p:txBody>
          <a:bodyPr/>
          <a:lstStyle/>
          <a:p>
            <a:fld id="{269BD054-8FA2-4451-854E-B3953C1B08BC}" type="datetimeFigureOut">
              <a:rPr lang="sr-Latn-RS" smtClean="0"/>
              <a:t>25.11.2021.</a:t>
            </a:fld>
            <a:endParaRPr lang="sr-Latn-RS"/>
          </a:p>
        </p:txBody>
      </p:sp>
      <p:sp>
        <p:nvSpPr>
          <p:cNvPr id="4" name="Footer Placeholder 3">
            <a:extLst>
              <a:ext uri="{FF2B5EF4-FFF2-40B4-BE49-F238E27FC236}">
                <a16:creationId xmlns:a16="http://schemas.microsoft.com/office/drawing/2014/main" id="{66B7FD33-BAF9-45B2-A5B9-B16CFF7AA7A0}"/>
              </a:ext>
            </a:extLst>
          </p:cNvPr>
          <p:cNvSpPr>
            <a:spLocks noGrp="1"/>
          </p:cNvSpPr>
          <p:nvPr>
            <p:ph type="ftr" sz="quarter" idx="11"/>
          </p:nvPr>
        </p:nvSpPr>
        <p:spPr/>
        <p:txBody>
          <a:bodyPr/>
          <a:lstStyle/>
          <a:p>
            <a:endParaRPr lang="sr-Latn-RS"/>
          </a:p>
        </p:txBody>
      </p:sp>
      <p:sp>
        <p:nvSpPr>
          <p:cNvPr id="5" name="Slide Number Placeholder 4">
            <a:extLst>
              <a:ext uri="{FF2B5EF4-FFF2-40B4-BE49-F238E27FC236}">
                <a16:creationId xmlns:a16="http://schemas.microsoft.com/office/drawing/2014/main" id="{9C7A38C4-F11F-4589-89E7-F7F69D314DA4}"/>
              </a:ext>
            </a:extLst>
          </p:cNvPr>
          <p:cNvSpPr>
            <a:spLocks noGrp="1"/>
          </p:cNvSpPr>
          <p:nvPr>
            <p:ph type="sldNum" sz="quarter" idx="12"/>
          </p:nvPr>
        </p:nvSpPr>
        <p:spPr/>
        <p:txBody>
          <a:bodyPr/>
          <a:lstStyle/>
          <a:p>
            <a:fld id="{8797360B-9C40-40C6-8FCC-871B70994F40}" type="slidenum">
              <a:rPr lang="sr-Latn-RS" smtClean="0"/>
              <a:t>‹#›</a:t>
            </a:fld>
            <a:endParaRPr lang="sr-Latn-RS"/>
          </a:p>
        </p:txBody>
      </p:sp>
    </p:spTree>
    <p:extLst>
      <p:ext uri="{BB962C8B-B14F-4D97-AF65-F5344CB8AC3E}">
        <p14:creationId xmlns:p14="http://schemas.microsoft.com/office/powerpoint/2010/main" val="575812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249382-DE59-4F92-9F9A-7988368FA111}"/>
              </a:ext>
            </a:extLst>
          </p:cNvPr>
          <p:cNvSpPr>
            <a:spLocks noGrp="1"/>
          </p:cNvSpPr>
          <p:nvPr>
            <p:ph type="dt" sz="half" idx="10"/>
          </p:nvPr>
        </p:nvSpPr>
        <p:spPr/>
        <p:txBody>
          <a:bodyPr/>
          <a:lstStyle/>
          <a:p>
            <a:fld id="{269BD054-8FA2-4451-854E-B3953C1B08BC}" type="datetimeFigureOut">
              <a:rPr lang="sr-Latn-RS" smtClean="0"/>
              <a:t>25.11.2021.</a:t>
            </a:fld>
            <a:endParaRPr lang="sr-Latn-RS"/>
          </a:p>
        </p:txBody>
      </p:sp>
      <p:sp>
        <p:nvSpPr>
          <p:cNvPr id="3" name="Footer Placeholder 2">
            <a:extLst>
              <a:ext uri="{FF2B5EF4-FFF2-40B4-BE49-F238E27FC236}">
                <a16:creationId xmlns:a16="http://schemas.microsoft.com/office/drawing/2014/main" id="{6EFDC698-BC8B-4959-9BFE-5058789559E0}"/>
              </a:ext>
            </a:extLst>
          </p:cNvPr>
          <p:cNvSpPr>
            <a:spLocks noGrp="1"/>
          </p:cNvSpPr>
          <p:nvPr>
            <p:ph type="ftr" sz="quarter" idx="11"/>
          </p:nvPr>
        </p:nvSpPr>
        <p:spPr/>
        <p:txBody>
          <a:bodyPr/>
          <a:lstStyle/>
          <a:p>
            <a:endParaRPr lang="sr-Latn-RS"/>
          </a:p>
        </p:txBody>
      </p:sp>
      <p:sp>
        <p:nvSpPr>
          <p:cNvPr id="4" name="Slide Number Placeholder 3">
            <a:extLst>
              <a:ext uri="{FF2B5EF4-FFF2-40B4-BE49-F238E27FC236}">
                <a16:creationId xmlns:a16="http://schemas.microsoft.com/office/drawing/2014/main" id="{5DE2FC07-EBE8-4853-B69C-F485314B1E28}"/>
              </a:ext>
            </a:extLst>
          </p:cNvPr>
          <p:cNvSpPr>
            <a:spLocks noGrp="1"/>
          </p:cNvSpPr>
          <p:nvPr>
            <p:ph type="sldNum" sz="quarter" idx="12"/>
          </p:nvPr>
        </p:nvSpPr>
        <p:spPr/>
        <p:txBody>
          <a:bodyPr/>
          <a:lstStyle/>
          <a:p>
            <a:fld id="{8797360B-9C40-40C6-8FCC-871B70994F40}" type="slidenum">
              <a:rPr lang="sr-Latn-RS" smtClean="0"/>
              <a:t>‹#›</a:t>
            </a:fld>
            <a:endParaRPr lang="sr-Latn-RS"/>
          </a:p>
        </p:txBody>
      </p:sp>
    </p:spTree>
    <p:extLst>
      <p:ext uri="{BB962C8B-B14F-4D97-AF65-F5344CB8AC3E}">
        <p14:creationId xmlns:p14="http://schemas.microsoft.com/office/powerpoint/2010/main" val="915647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9CFA6-F92F-4EF6-B994-486ED39CCA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r-Latn-RS"/>
          </a:p>
        </p:txBody>
      </p:sp>
      <p:sp>
        <p:nvSpPr>
          <p:cNvPr id="3" name="Content Placeholder 2">
            <a:extLst>
              <a:ext uri="{FF2B5EF4-FFF2-40B4-BE49-F238E27FC236}">
                <a16:creationId xmlns:a16="http://schemas.microsoft.com/office/drawing/2014/main" id="{3A4BE25D-7F3E-4A76-8224-962D3FB02B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Text Placeholder 3">
            <a:extLst>
              <a:ext uri="{FF2B5EF4-FFF2-40B4-BE49-F238E27FC236}">
                <a16:creationId xmlns:a16="http://schemas.microsoft.com/office/drawing/2014/main" id="{EAE64F73-2208-4C5A-84D2-46A947B7E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DD4AB7-8FBB-42BD-8579-749E2E7C5D51}"/>
              </a:ext>
            </a:extLst>
          </p:cNvPr>
          <p:cNvSpPr>
            <a:spLocks noGrp="1"/>
          </p:cNvSpPr>
          <p:nvPr>
            <p:ph type="dt" sz="half" idx="10"/>
          </p:nvPr>
        </p:nvSpPr>
        <p:spPr/>
        <p:txBody>
          <a:bodyPr/>
          <a:lstStyle/>
          <a:p>
            <a:fld id="{269BD054-8FA2-4451-854E-B3953C1B08BC}" type="datetimeFigureOut">
              <a:rPr lang="sr-Latn-RS" smtClean="0"/>
              <a:t>25.11.2021.</a:t>
            </a:fld>
            <a:endParaRPr lang="sr-Latn-RS"/>
          </a:p>
        </p:txBody>
      </p:sp>
      <p:sp>
        <p:nvSpPr>
          <p:cNvPr id="6" name="Footer Placeholder 5">
            <a:extLst>
              <a:ext uri="{FF2B5EF4-FFF2-40B4-BE49-F238E27FC236}">
                <a16:creationId xmlns:a16="http://schemas.microsoft.com/office/drawing/2014/main" id="{4C6A654B-2699-40DA-A957-46B43031B83F}"/>
              </a:ext>
            </a:extLst>
          </p:cNvPr>
          <p:cNvSpPr>
            <a:spLocks noGrp="1"/>
          </p:cNvSpPr>
          <p:nvPr>
            <p:ph type="ftr" sz="quarter" idx="11"/>
          </p:nvPr>
        </p:nvSpPr>
        <p:spPr/>
        <p:txBody>
          <a:bodyPr/>
          <a:lstStyle/>
          <a:p>
            <a:endParaRPr lang="sr-Latn-RS"/>
          </a:p>
        </p:txBody>
      </p:sp>
      <p:sp>
        <p:nvSpPr>
          <p:cNvPr id="7" name="Slide Number Placeholder 6">
            <a:extLst>
              <a:ext uri="{FF2B5EF4-FFF2-40B4-BE49-F238E27FC236}">
                <a16:creationId xmlns:a16="http://schemas.microsoft.com/office/drawing/2014/main" id="{7F029140-41EE-435F-B2E4-00EC570857E7}"/>
              </a:ext>
            </a:extLst>
          </p:cNvPr>
          <p:cNvSpPr>
            <a:spLocks noGrp="1"/>
          </p:cNvSpPr>
          <p:nvPr>
            <p:ph type="sldNum" sz="quarter" idx="12"/>
          </p:nvPr>
        </p:nvSpPr>
        <p:spPr/>
        <p:txBody>
          <a:bodyPr/>
          <a:lstStyle/>
          <a:p>
            <a:fld id="{8797360B-9C40-40C6-8FCC-871B70994F40}" type="slidenum">
              <a:rPr lang="sr-Latn-RS" smtClean="0"/>
              <a:t>‹#›</a:t>
            </a:fld>
            <a:endParaRPr lang="sr-Latn-RS"/>
          </a:p>
        </p:txBody>
      </p:sp>
    </p:spTree>
    <p:extLst>
      <p:ext uri="{BB962C8B-B14F-4D97-AF65-F5344CB8AC3E}">
        <p14:creationId xmlns:p14="http://schemas.microsoft.com/office/powerpoint/2010/main" val="1833352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03891-E19E-40B4-B7DB-CB2DE52814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r-Latn-RS"/>
          </a:p>
        </p:txBody>
      </p:sp>
      <p:sp>
        <p:nvSpPr>
          <p:cNvPr id="3" name="Picture Placeholder 2">
            <a:extLst>
              <a:ext uri="{FF2B5EF4-FFF2-40B4-BE49-F238E27FC236}">
                <a16:creationId xmlns:a16="http://schemas.microsoft.com/office/drawing/2014/main" id="{7C1FF838-E281-47DE-A987-38EEB4BADD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RS"/>
          </a:p>
        </p:txBody>
      </p:sp>
      <p:sp>
        <p:nvSpPr>
          <p:cNvPr id="4" name="Text Placeholder 3">
            <a:extLst>
              <a:ext uri="{FF2B5EF4-FFF2-40B4-BE49-F238E27FC236}">
                <a16:creationId xmlns:a16="http://schemas.microsoft.com/office/drawing/2014/main" id="{90FA0B77-182F-403D-A7C6-785987B075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D5D513-8636-4AC0-AE38-D4D424683DA1}"/>
              </a:ext>
            </a:extLst>
          </p:cNvPr>
          <p:cNvSpPr>
            <a:spLocks noGrp="1"/>
          </p:cNvSpPr>
          <p:nvPr>
            <p:ph type="dt" sz="half" idx="10"/>
          </p:nvPr>
        </p:nvSpPr>
        <p:spPr/>
        <p:txBody>
          <a:bodyPr/>
          <a:lstStyle/>
          <a:p>
            <a:fld id="{269BD054-8FA2-4451-854E-B3953C1B08BC}" type="datetimeFigureOut">
              <a:rPr lang="sr-Latn-RS" smtClean="0"/>
              <a:t>25.11.2021.</a:t>
            </a:fld>
            <a:endParaRPr lang="sr-Latn-RS"/>
          </a:p>
        </p:txBody>
      </p:sp>
      <p:sp>
        <p:nvSpPr>
          <p:cNvPr id="6" name="Footer Placeholder 5">
            <a:extLst>
              <a:ext uri="{FF2B5EF4-FFF2-40B4-BE49-F238E27FC236}">
                <a16:creationId xmlns:a16="http://schemas.microsoft.com/office/drawing/2014/main" id="{172C560E-1952-44E4-86AA-CE8DB30E61A2}"/>
              </a:ext>
            </a:extLst>
          </p:cNvPr>
          <p:cNvSpPr>
            <a:spLocks noGrp="1"/>
          </p:cNvSpPr>
          <p:nvPr>
            <p:ph type="ftr" sz="quarter" idx="11"/>
          </p:nvPr>
        </p:nvSpPr>
        <p:spPr/>
        <p:txBody>
          <a:bodyPr/>
          <a:lstStyle/>
          <a:p>
            <a:endParaRPr lang="sr-Latn-RS"/>
          </a:p>
        </p:txBody>
      </p:sp>
      <p:sp>
        <p:nvSpPr>
          <p:cNvPr id="7" name="Slide Number Placeholder 6">
            <a:extLst>
              <a:ext uri="{FF2B5EF4-FFF2-40B4-BE49-F238E27FC236}">
                <a16:creationId xmlns:a16="http://schemas.microsoft.com/office/drawing/2014/main" id="{5B170136-C111-4382-989B-3CCF33A63472}"/>
              </a:ext>
            </a:extLst>
          </p:cNvPr>
          <p:cNvSpPr>
            <a:spLocks noGrp="1"/>
          </p:cNvSpPr>
          <p:nvPr>
            <p:ph type="sldNum" sz="quarter" idx="12"/>
          </p:nvPr>
        </p:nvSpPr>
        <p:spPr/>
        <p:txBody>
          <a:bodyPr/>
          <a:lstStyle/>
          <a:p>
            <a:fld id="{8797360B-9C40-40C6-8FCC-871B70994F40}" type="slidenum">
              <a:rPr lang="sr-Latn-RS" smtClean="0"/>
              <a:t>‹#›</a:t>
            </a:fld>
            <a:endParaRPr lang="sr-Latn-RS"/>
          </a:p>
        </p:txBody>
      </p:sp>
    </p:spTree>
    <p:extLst>
      <p:ext uri="{BB962C8B-B14F-4D97-AF65-F5344CB8AC3E}">
        <p14:creationId xmlns:p14="http://schemas.microsoft.com/office/powerpoint/2010/main" val="1804028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3F2352-3A93-45F0-95A4-16061A2E45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r-Latn-RS"/>
          </a:p>
        </p:txBody>
      </p:sp>
      <p:sp>
        <p:nvSpPr>
          <p:cNvPr id="3" name="Text Placeholder 2">
            <a:extLst>
              <a:ext uri="{FF2B5EF4-FFF2-40B4-BE49-F238E27FC236}">
                <a16:creationId xmlns:a16="http://schemas.microsoft.com/office/drawing/2014/main" id="{6DC10686-65DB-400D-AB83-58FA740D60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a:extLst>
              <a:ext uri="{FF2B5EF4-FFF2-40B4-BE49-F238E27FC236}">
                <a16:creationId xmlns:a16="http://schemas.microsoft.com/office/drawing/2014/main" id="{ADBDF548-D667-466D-B912-FFA8C87904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9BD054-8FA2-4451-854E-B3953C1B08BC}" type="datetimeFigureOut">
              <a:rPr lang="sr-Latn-RS" smtClean="0"/>
              <a:t>25.11.2021.</a:t>
            </a:fld>
            <a:endParaRPr lang="sr-Latn-RS"/>
          </a:p>
        </p:txBody>
      </p:sp>
      <p:sp>
        <p:nvSpPr>
          <p:cNvPr id="5" name="Footer Placeholder 4">
            <a:extLst>
              <a:ext uri="{FF2B5EF4-FFF2-40B4-BE49-F238E27FC236}">
                <a16:creationId xmlns:a16="http://schemas.microsoft.com/office/drawing/2014/main" id="{C5DCD4E3-227B-4F1F-9003-EF11CCA704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a:p>
        </p:txBody>
      </p:sp>
      <p:sp>
        <p:nvSpPr>
          <p:cNvPr id="6" name="Slide Number Placeholder 5">
            <a:extLst>
              <a:ext uri="{FF2B5EF4-FFF2-40B4-BE49-F238E27FC236}">
                <a16:creationId xmlns:a16="http://schemas.microsoft.com/office/drawing/2014/main" id="{88B2CC4C-2A97-44C2-ACE6-E63FFBD36A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97360B-9C40-40C6-8FCC-871B70994F40}" type="slidenum">
              <a:rPr lang="sr-Latn-RS" smtClean="0"/>
              <a:t>‹#›</a:t>
            </a:fld>
            <a:endParaRPr lang="sr-Latn-RS"/>
          </a:p>
        </p:txBody>
      </p:sp>
    </p:spTree>
    <p:extLst>
      <p:ext uri="{BB962C8B-B14F-4D97-AF65-F5344CB8AC3E}">
        <p14:creationId xmlns:p14="http://schemas.microsoft.com/office/powerpoint/2010/main" val="1130438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59BA2-10A0-4DB6-9DBE-0EA3F549E1EC}"/>
              </a:ext>
            </a:extLst>
          </p:cNvPr>
          <p:cNvSpPr>
            <a:spLocks noGrp="1"/>
          </p:cNvSpPr>
          <p:nvPr>
            <p:ph type="ctrTitle"/>
          </p:nvPr>
        </p:nvSpPr>
        <p:spPr/>
        <p:txBody>
          <a:bodyPr>
            <a:normAutofit/>
          </a:bodyPr>
          <a:lstStyle/>
          <a:p>
            <a:r>
              <a:rPr lang="sr-Latn-RS" dirty="0"/>
              <a:t>Kognitivne sposobnosti i inteligencija gluvih osoba</a:t>
            </a:r>
          </a:p>
        </p:txBody>
      </p:sp>
      <p:sp>
        <p:nvSpPr>
          <p:cNvPr id="3" name="Subtitle 2">
            <a:extLst>
              <a:ext uri="{FF2B5EF4-FFF2-40B4-BE49-F238E27FC236}">
                <a16:creationId xmlns:a16="http://schemas.microsoft.com/office/drawing/2014/main" id="{6FD4DE92-DB92-409B-AFF8-42043C0AA62C}"/>
              </a:ext>
            </a:extLst>
          </p:cNvPr>
          <p:cNvSpPr>
            <a:spLocks noGrp="1"/>
          </p:cNvSpPr>
          <p:nvPr>
            <p:ph type="subTitle" idx="1"/>
          </p:nvPr>
        </p:nvSpPr>
        <p:spPr/>
        <p:txBody>
          <a:bodyPr/>
          <a:lstStyle/>
          <a:p>
            <a:endParaRPr lang="sr-Latn-RS"/>
          </a:p>
        </p:txBody>
      </p:sp>
    </p:spTree>
    <p:extLst>
      <p:ext uri="{BB962C8B-B14F-4D97-AF65-F5344CB8AC3E}">
        <p14:creationId xmlns:p14="http://schemas.microsoft.com/office/powerpoint/2010/main" val="604701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5592F-385A-4667-AADC-151A9B3A6B89}"/>
              </a:ext>
            </a:extLst>
          </p:cNvPr>
          <p:cNvSpPr>
            <a:spLocks noGrp="1"/>
          </p:cNvSpPr>
          <p:nvPr>
            <p:ph type="title"/>
          </p:nvPr>
        </p:nvSpPr>
        <p:spPr/>
        <p:txBody>
          <a:bodyPr/>
          <a:lstStyle/>
          <a:p>
            <a:endParaRPr lang="sr-Latn-RS"/>
          </a:p>
        </p:txBody>
      </p:sp>
      <p:sp>
        <p:nvSpPr>
          <p:cNvPr id="3" name="Content Placeholder 2">
            <a:extLst>
              <a:ext uri="{FF2B5EF4-FFF2-40B4-BE49-F238E27FC236}">
                <a16:creationId xmlns:a16="http://schemas.microsoft.com/office/drawing/2014/main" id="{922446F1-B893-4011-96FA-73941CD998BE}"/>
              </a:ext>
            </a:extLst>
          </p:cNvPr>
          <p:cNvSpPr>
            <a:spLocks noGrp="1"/>
          </p:cNvSpPr>
          <p:nvPr>
            <p:ph idx="1"/>
          </p:nvPr>
        </p:nvSpPr>
        <p:spPr/>
        <p:txBody>
          <a:bodyPr/>
          <a:lstStyle/>
          <a:p>
            <a:r>
              <a:rPr lang="sr-Latn-RS" dirty="0"/>
              <a:t>Varijablama okruženja, odnosno porodične i obrazovne sredine</a:t>
            </a:r>
          </a:p>
          <a:p>
            <a:r>
              <a:rPr lang="sr-Latn-RS" dirty="0"/>
              <a:t>Zbog rizika po razvoj neverbalnih funkcija, rane intervencije su neophodne</a:t>
            </a:r>
          </a:p>
          <a:p>
            <a:endParaRPr lang="sr-Latn-RS" dirty="0"/>
          </a:p>
        </p:txBody>
      </p:sp>
    </p:spTree>
    <p:extLst>
      <p:ext uri="{BB962C8B-B14F-4D97-AF65-F5344CB8AC3E}">
        <p14:creationId xmlns:p14="http://schemas.microsoft.com/office/powerpoint/2010/main" val="2865186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55062-702E-4C50-82C0-6514DAEB21F8}"/>
              </a:ext>
            </a:extLst>
          </p:cNvPr>
          <p:cNvSpPr>
            <a:spLocks noGrp="1"/>
          </p:cNvSpPr>
          <p:nvPr>
            <p:ph type="title"/>
          </p:nvPr>
        </p:nvSpPr>
        <p:spPr>
          <a:xfrm>
            <a:off x="838200" y="365125"/>
            <a:ext cx="10515600" cy="1024288"/>
          </a:xfrm>
        </p:spPr>
        <p:txBody>
          <a:bodyPr>
            <a:normAutofit fontScale="90000"/>
          </a:bodyPr>
          <a:lstStyle/>
          <a:p>
            <a:r>
              <a:rPr lang="sr-Latn-RS" sz="4400" dirty="0"/>
              <a:t>ZAKLJUČCI O </a:t>
            </a:r>
            <a:r>
              <a:rPr lang="sr-Latn-RS" sz="4400" dirty="0">
                <a:solidFill>
                  <a:srgbClr val="0070C0"/>
                </a:solidFill>
              </a:rPr>
              <a:t>SAZNAJNIM SPOSOBNOSTIMA </a:t>
            </a:r>
            <a:r>
              <a:rPr lang="sr-Latn-RS" sz="4400" dirty="0"/>
              <a:t>(iz udžbenika)</a:t>
            </a:r>
            <a:endParaRPr lang="sr-Latn-RS" dirty="0"/>
          </a:p>
        </p:txBody>
      </p:sp>
      <p:sp>
        <p:nvSpPr>
          <p:cNvPr id="3" name="Content Placeholder 2">
            <a:extLst>
              <a:ext uri="{FF2B5EF4-FFF2-40B4-BE49-F238E27FC236}">
                <a16:creationId xmlns:a16="http://schemas.microsoft.com/office/drawing/2014/main" id="{F78B5931-FA03-4CD9-9F1C-3E3978258824}"/>
              </a:ext>
            </a:extLst>
          </p:cNvPr>
          <p:cNvSpPr>
            <a:spLocks noGrp="1"/>
          </p:cNvSpPr>
          <p:nvPr>
            <p:ph idx="1"/>
          </p:nvPr>
        </p:nvSpPr>
        <p:spPr>
          <a:xfrm>
            <a:off x="838200" y="1724931"/>
            <a:ext cx="10515600" cy="4452031"/>
          </a:xfrm>
        </p:spPr>
        <p:txBody>
          <a:bodyPr>
            <a:normAutofit fontScale="92500" lnSpcReduction="10000"/>
          </a:bodyPr>
          <a:lstStyle/>
          <a:p>
            <a:pPr>
              <a:buNone/>
            </a:pPr>
            <a:r>
              <a:rPr lang="sr-Latn-RS" dirty="0"/>
              <a:t>1.</a:t>
            </a:r>
            <a:r>
              <a:rPr lang="sr-Latn-RS" sz="2800" dirty="0"/>
              <a:t>  SELEKTIVNA POGOĐENOST KOGNITIVNOG FUNKCIONISANJA</a:t>
            </a:r>
          </a:p>
          <a:p>
            <a:pPr>
              <a:buNone/>
            </a:pPr>
            <a:r>
              <a:rPr lang="sr-Latn-RS" sz="2800" dirty="0"/>
              <a:t>      (verbalna inteligencije, sposobnost apstraktnog mišljenja, otkrivanje logičkog značenja simbola i upotreba simbola, konzervacija, mišljenje u analogijama, verbalno i numeričko pamćenje, pamćenje sukcesivno izloženog materijala, odloženo i smisaono pamćenje, sinteza tokom opažanja)</a:t>
            </a:r>
          </a:p>
          <a:p>
            <a:endParaRPr lang="sr-Latn-RS" sz="2800" dirty="0"/>
          </a:p>
          <a:p>
            <a:pPr>
              <a:buAutoNum type="arabicPeriod" startAt="2"/>
            </a:pPr>
            <a:r>
              <a:rPr lang="sr-Latn-RS" sz="2800" dirty="0"/>
              <a:t>ODREĐENE SFERE KOGNITIVNOG FUNKCIONISANJA SU INTEKTNE, A NEKE SE SUPERIORNO RAZVIJAJU</a:t>
            </a:r>
          </a:p>
          <a:p>
            <a:pPr>
              <a:buNone/>
            </a:pPr>
            <a:r>
              <a:rPr lang="sr-Latn-RS" sz="2800" dirty="0"/>
              <a:t>       (superiorne sposobnosti – sposobnost pamćenja crteža i pokreta, opažanje zatvorenosti forme, dobro vizuelno opažanje detalja, mimike, pokreta tela i sl.)</a:t>
            </a:r>
          </a:p>
          <a:p>
            <a:pPr>
              <a:buNone/>
            </a:pPr>
            <a:endParaRPr lang="sr-Latn-RS" sz="2800" dirty="0"/>
          </a:p>
          <a:p>
            <a:endParaRPr lang="sr-Latn-RS" dirty="0"/>
          </a:p>
        </p:txBody>
      </p:sp>
    </p:spTree>
    <p:extLst>
      <p:ext uri="{BB962C8B-B14F-4D97-AF65-F5344CB8AC3E}">
        <p14:creationId xmlns:p14="http://schemas.microsoft.com/office/powerpoint/2010/main" val="3669100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D208B-5BE0-4A07-8EA6-E3D0A8A963FC}"/>
              </a:ext>
            </a:extLst>
          </p:cNvPr>
          <p:cNvSpPr>
            <a:spLocks noGrp="1"/>
          </p:cNvSpPr>
          <p:nvPr>
            <p:ph type="title"/>
          </p:nvPr>
        </p:nvSpPr>
        <p:spPr>
          <a:xfrm>
            <a:off x="838200" y="365126"/>
            <a:ext cx="10515600" cy="315912"/>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B7686E9B-F7F7-4EA7-9A51-4FE231579365}"/>
              </a:ext>
            </a:extLst>
          </p:cNvPr>
          <p:cNvSpPr>
            <a:spLocks noGrp="1"/>
          </p:cNvSpPr>
          <p:nvPr>
            <p:ph idx="1"/>
          </p:nvPr>
        </p:nvSpPr>
        <p:spPr>
          <a:xfrm>
            <a:off x="838200" y="581891"/>
            <a:ext cx="10515600" cy="5595072"/>
          </a:xfrm>
        </p:spPr>
        <p:txBody>
          <a:bodyPr>
            <a:normAutofit fontScale="92500" lnSpcReduction="20000"/>
          </a:bodyPr>
          <a:lstStyle/>
          <a:p>
            <a:pPr>
              <a:buAutoNum type="arabicPeriod" startAt="3"/>
            </a:pPr>
            <a:r>
              <a:rPr lang="sr-Latn-RS" sz="2800" dirty="0"/>
              <a:t>SELEKTIVNA POGOĐENOST KOGNITIVNOG FUNKCIONISANJA NAJIZRAZITIJA JE NA NIŽIM UZRASTIMA, DOK KASNIJE DOLAZI DO UBRZANOG RAZVOJA NEKIH FUNKCIJA TE SE PRIBLIŽAVAJU ČUJUĆIMA</a:t>
            </a:r>
          </a:p>
          <a:p>
            <a:pPr>
              <a:buNone/>
            </a:pPr>
            <a:r>
              <a:rPr lang="sr-Latn-RS" sz="2800" dirty="0"/>
              <a:t>       najmanji progres javlja se kod funkcija koje su u vezi sa verbalnim faktorom;</a:t>
            </a:r>
          </a:p>
          <a:p>
            <a:pPr>
              <a:buNone/>
            </a:pPr>
            <a:endParaRPr lang="sr-Latn-RS" sz="2800" dirty="0"/>
          </a:p>
          <a:p>
            <a:pPr>
              <a:buNone/>
            </a:pPr>
            <a:r>
              <a:rPr lang="sr-Latn-RS" sz="2800" dirty="0"/>
              <a:t>INTELIGENCIJA JE U KORELACIJI SA STEPENOM OŠTEĆENJA SLUHA</a:t>
            </a:r>
          </a:p>
          <a:p>
            <a:pPr>
              <a:buNone/>
            </a:pPr>
            <a:endParaRPr lang="sr-Latn-RS" sz="2800" dirty="0"/>
          </a:p>
          <a:p>
            <a:pPr>
              <a:buNone/>
            </a:pPr>
            <a:r>
              <a:rPr lang="sr-Latn-RS" sz="2800" dirty="0"/>
              <a:t>5. OPSEG INTELIGENCIJE (IQ) ISTI JE KAO KOD ČUJUĆIH</a:t>
            </a:r>
          </a:p>
          <a:p>
            <a:pPr>
              <a:buNone/>
            </a:pPr>
            <a:endParaRPr lang="sr-Latn-RS" sz="2800" dirty="0"/>
          </a:p>
          <a:p>
            <a:pPr>
              <a:buNone/>
            </a:pPr>
            <a:r>
              <a:rPr lang="sr-Latn-RS" sz="2800" dirty="0"/>
              <a:t>6. KORIŠĆENJE REČI, UPOTREBA GESTA I MANIPULLACIJA PREDMETIMA STIMULATIVNO DELUJE NA RAZVOJ NEKIH OBLASTI KOGNITIVNOG FUNKCIONISANJA</a:t>
            </a:r>
          </a:p>
          <a:p>
            <a:pPr>
              <a:buNone/>
            </a:pPr>
            <a:endParaRPr lang="sr-Latn-RS" sz="2800" dirty="0"/>
          </a:p>
          <a:p>
            <a:pPr>
              <a:buNone/>
            </a:pPr>
            <a:r>
              <a:rPr lang="sr-Latn-RS" sz="2800" dirty="0"/>
              <a:t> </a:t>
            </a:r>
          </a:p>
          <a:p>
            <a:endParaRPr lang="sr-Latn-RS" dirty="0"/>
          </a:p>
        </p:txBody>
      </p:sp>
    </p:spTree>
    <p:extLst>
      <p:ext uri="{BB962C8B-B14F-4D97-AF65-F5344CB8AC3E}">
        <p14:creationId xmlns:p14="http://schemas.microsoft.com/office/powerpoint/2010/main" val="1737546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A768D-C5FB-4DDB-92E9-1BB076B97940}"/>
              </a:ext>
            </a:extLst>
          </p:cNvPr>
          <p:cNvSpPr>
            <a:spLocks noGrp="1"/>
          </p:cNvSpPr>
          <p:nvPr>
            <p:ph type="title"/>
          </p:nvPr>
        </p:nvSpPr>
        <p:spPr>
          <a:xfrm>
            <a:off x="838200" y="365126"/>
            <a:ext cx="10515600" cy="181140"/>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433D279A-69FF-493A-A793-832BE7A60843}"/>
              </a:ext>
            </a:extLst>
          </p:cNvPr>
          <p:cNvSpPr>
            <a:spLocks noGrp="1"/>
          </p:cNvSpPr>
          <p:nvPr>
            <p:ph idx="1"/>
          </p:nvPr>
        </p:nvSpPr>
        <p:spPr>
          <a:xfrm>
            <a:off x="838200" y="641268"/>
            <a:ext cx="10515600" cy="5535695"/>
          </a:xfrm>
        </p:spPr>
        <p:txBody>
          <a:bodyPr/>
          <a:lstStyle/>
          <a:p>
            <a:pPr marL="0" indent="0">
              <a:buNone/>
            </a:pPr>
            <a:r>
              <a:rPr lang="sr-Latn-RS" sz="2800" dirty="0"/>
              <a:t>7. UNUTRAŠNJI MENTALNI KODOVI (NEŠTO POPUT UNUTRAŠNJEG GOVORA) MOGU BITI K</a:t>
            </a:r>
            <a:r>
              <a:rPr lang="en-US" sz="2800" dirty="0"/>
              <a:t>I</a:t>
            </a:r>
            <a:r>
              <a:rPr lang="sr-Latn-RS" sz="2800" dirty="0"/>
              <a:t>NESTETIČKO VIZUELNOG (a ne samo verbalnog) POREKLA. ONI MOGU DA SE RAZVIJAJU PUTEM DAKTILOLOŠKIH, MIMIČKIH, GESTOVNIH INFORMACIJA, PUTEM OPAŽANJA POKRETA USANA, RUKU I SL.  BOLJA RAZVIJENOST OVIH KODOVA I NJIHOVA SIMULTANA I SVE SLOŽENIJA KOMBINATORIKA POGODUJE RAZVOJU KOGNITIVNIH SPOSOBNOSTI</a:t>
            </a:r>
          </a:p>
          <a:p>
            <a:endParaRPr lang="sr-Latn-RS" dirty="0"/>
          </a:p>
          <a:p>
            <a:pPr>
              <a:buNone/>
            </a:pPr>
            <a:endParaRPr lang="sr-Latn-RS" sz="2800" dirty="0"/>
          </a:p>
          <a:p>
            <a:pPr>
              <a:buNone/>
            </a:pPr>
            <a:r>
              <a:rPr lang="sr-Latn-RS" sz="2800" dirty="0"/>
              <a:t>8. POSTOJE ISTRAŽIVANJA KOJA GOVORE DA GLUVA DECA GLUVIH RODITELJA POKAZUJU VIŠE NIVOE INTELEKTUALNOG FUNKCIJONISANJA</a:t>
            </a:r>
            <a:endParaRPr lang="en-US" sz="2800" dirty="0"/>
          </a:p>
          <a:p>
            <a:endParaRPr lang="sr-Latn-RS" sz="2947" dirty="0"/>
          </a:p>
        </p:txBody>
      </p:sp>
    </p:spTree>
    <p:extLst>
      <p:ext uri="{BB962C8B-B14F-4D97-AF65-F5344CB8AC3E}">
        <p14:creationId xmlns:p14="http://schemas.microsoft.com/office/powerpoint/2010/main" val="2785686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5D161-82F6-407C-97F5-C070146A02DE}"/>
              </a:ext>
            </a:extLst>
          </p:cNvPr>
          <p:cNvSpPr>
            <a:spLocks noGrp="1"/>
          </p:cNvSpPr>
          <p:nvPr>
            <p:ph type="title"/>
          </p:nvPr>
        </p:nvSpPr>
        <p:spPr/>
        <p:txBody>
          <a:bodyPr>
            <a:normAutofit fontScale="90000"/>
          </a:bodyPr>
          <a:lstStyle/>
          <a:p>
            <a:br>
              <a:rPr lang="sr-Latn-RS" dirty="0"/>
            </a:br>
            <a:r>
              <a:rPr lang="sr-Latn-RS" dirty="0"/>
              <a:t>Zašto postoji zaostatak u razvoju verbalne inteligencije?</a:t>
            </a:r>
            <a:br>
              <a:rPr lang="sr-Latn-RS" dirty="0"/>
            </a:br>
            <a:endParaRPr lang="sr-Latn-RS" dirty="0"/>
          </a:p>
        </p:txBody>
      </p:sp>
      <p:sp>
        <p:nvSpPr>
          <p:cNvPr id="3" name="Content Placeholder 2">
            <a:extLst>
              <a:ext uri="{FF2B5EF4-FFF2-40B4-BE49-F238E27FC236}">
                <a16:creationId xmlns:a16="http://schemas.microsoft.com/office/drawing/2014/main" id="{E8AF2053-3BEF-4685-8C04-78A7DF250C3B}"/>
              </a:ext>
            </a:extLst>
          </p:cNvPr>
          <p:cNvSpPr>
            <a:spLocks noGrp="1"/>
          </p:cNvSpPr>
          <p:nvPr>
            <p:ph idx="1"/>
          </p:nvPr>
        </p:nvSpPr>
        <p:spPr/>
        <p:txBody>
          <a:bodyPr/>
          <a:lstStyle/>
          <a:p>
            <a:r>
              <a:rPr lang="sr-Latn-RS" dirty="0"/>
              <a:t>Da li je moguće da gestovni jezik, ukoliko se uvede rano, u potpunosti nadomesti otežan razvoj verbalne inteligencije?</a:t>
            </a:r>
          </a:p>
          <a:p>
            <a:r>
              <a:rPr lang="sr-Latn-RS" dirty="0"/>
              <a:t>Zašto?</a:t>
            </a:r>
          </a:p>
          <a:p>
            <a:endParaRPr lang="sr-Latn-RS" dirty="0"/>
          </a:p>
        </p:txBody>
      </p:sp>
    </p:spTree>
    <p:extLst>
      <p:ext uri="{BB962C8B-B14F-4D97-AF65-F5344CB8AC3E}">
        <p14:creationId xmlns:p14="http://schemas.microsoft.com/office/powerpoint/2010/main" val="2597990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D1E58-B0AD-4589-B0A9-E05D1919F517}"/>
              </a:ext>
            </a:extLst>
          </p:cNvPr>
          <p:cNvSpPr>
            <a:spLocks noGrp="1"/>
          </p:cNvSpPr>
          <p:nvPr>
            <p:ph type="title"/>
          </p:nvPr>
        </p:nvSpPr>
        <p:spPr/>
        <p:txBody>
          <a:bodyPr/>
          <a:lstStyle/>
          <a:p>
            <a:endParaRPr lang="sr-Latn-RS"/>
          </a:p>
        </p:txBody>
      </p:sp>
      <p:sp>
        <p:nvSpPr>
          <p:cNvPr id="3" name="Content Placeholder 2">
            <a:extLst>
              <a:ext uri="{FF2B5EF4-FFF2-40B4-BE49-F238E27FC236}">
                <a16:creationId xmlns:a16="http://schemas.microsoft.com/office/drawing/2014/main" id="{21FAD22F-4616-4F4A-9685-8CD6F9F2BA94}"/>
              </a:ext>
            </a:extLst>
          </p:cNvPr>
          <p:cNvSpPr>
            <a:spLocks noGrp="1"/>
          </p:cNvSpPr>
          <p:nvPr>
            <p:ph idx="1"/>
          </p:nvPr>
        </p:nvSpPr>
        <p:spPr/>
        <p:txBody>
          <a:bodyPr/>
          <a:lstStyle/>
          <a:p>
            <a:r>
              <a:rPr lang="sr-Latn-RS" dirty="0"/>
              <a:t>Iako moćno sredstvo, gestovni jezik nema to bogatstvo izraza, prenosa inforamcija, niti mogu od pomoći biti drugi aspekti komunikacije, npr. intonacija govora, kontakst govora, sleng</a:t>
            </a:r>
          </a:p>
          <a:p>
            <a:r>
              <a:rPr lang="sr-Latn-RS" dirty="0"/>
              <a:t>Pojam drug </a:t>
            </a:r>
          </a:p>
          <a:p>
            <a:r>
              <a:rPr lang="sr-Latn-RS" dirty="0"/>
              <a:t>Problem sa unutrašnjim govorom koji nije prirodno, uobičajeno sredstvo kognitivne regulacije</a:t>
            </a:r>
          </a:p>
          <a:p>
            <a:endParaRPr lang="sr-Latn-RS" dirty="0"/>
          </a:p>
        </p:txBody>
      </p:sp>
    </p:spTree>
    <p:extLst>
      <p:ext uri="{BB962C8B-B14F-4D97-AF65-F5344CB8AC3E}">
        <p14:creationId xmlns:p14="http://schemas.microsoft.com/office/powerpoint/2010/main" val="3265513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FAFFB-94CA-4889-8816-969D517A16EA}"/>
              </a:ext>
            </a:extLst>
          </p:cNvPr>
          <p:cNvSpPr>
            <a:spLocks noGrp="1"/>
          </p:cNvSpPr>
          <p:nvPr>
            <p:ph type="title"/>
          </p:nvPr>
        </p:nvSpPr>
        <p:spPr/>
        <p:txBody>
          <a:bodyPr/>
          <a:lstStyle/>
          <a:p>
            <a:r>
              <a:rPr lang="sr-Latn-RS" dirty="0"/>
              <a:t>Dejstvo reči kao prenosioca društvenih i kulturnih okvira</a:t>
            </a:r>
          </a:p>
        </p:txBody>
      </p:sp>
      <p:sp>
        <p:nvSpPr>
          <p:cNvPr id="3" name="Content Placeholder 2">
            <a:extLst>
              <a:ext uri="{FF2B5EF4-FFF2-40B4-BE49-F238E27FC236}">
                <a16:creationId xmlns:a16="http://schemas.microsoft.com/office/drawing/2014/main" id="{2B655587-8675-4627-B44E-6067B1694BF3}"/>
              </a:ext>
            </a:extLst>
          </p:cNvPr>
          <p:cNvSpPr>
            <a:spLocks noGrp="1"/>
          </p:cNvSpPr>
          <p:nvPr>
            <p:ph idx="1"/>
          </p:nvPr>
        </p:nvSpPr>
        <p:spPr/>
        <p:txBody>
          <a:bodyPr/>
          <a:lstStyle/>
          <a:p>
            <a:r>
              <a:rPr lang="sr-Latn-RS" dirty="0"/>
              <a:t>Verbalna inteligencija je pod izrazitim uticajem verbalne komunkacije sa okruženjem; ona je zbog toga pod dejstvom kulturnog, obrazovnog i šire društvenog konteksta;</a:t>
            </a:r>
          </a:p>
          <a:p>
            <a:r>
              <a:rPr lang="sr-Latn-RS" dirty="0"/>
              <a:t>Govor/jezik je ne samo najbolje sredstvo prenosa informacija, već i značajano sredstvo prenosa emocija;</a:t>
            </a:r>
          </a:p>
          <a:p>
            <a:r>
              <a:rPr lang="sr-Latn-RS" dirty="0"/>
              <a:t>Oštećenje emocionalne inteligencije, ali i njen razvoj</a:t>
            </a:r>
          </a:p>
          <a:p>
            <a:r>
              <a:rPr lang="sr-Latn-RS" dirty="0"/>
              <a:t>Emocionalna inteligencija je značajno povezana sa akademskim uspehom i smanjenjem bihejvioralnih problema</a:t>
            </a:r>
          </a:p>
          <a:p>
            <a:r>
              <a:rPr lang="sr-Latn-RS" dirty="0"/>
              <a:t>Uloga lingvističkih sposbnosti u prepoznavanju emocija?</a:t>
            </a:r>
          </a:p>
        </p:txBody>
      </p:sp>
    </p:spTree>
    <p:extLst>
      <p:ext uri="{BB962C8B-B14F-4D97-AF65-F5344CB8AC3E}">
        <p14:creationId xmlns:p14="http://schemas.microsoft.com/office/powerpoint/2010/main" val="3823931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48626-49B2-43F2-B964-5BB56AA2E7AE}"/>
              </a:ext>
            </a:extLst>
          </p:cNvPr>
          <p:cNvSpPr>
            <a:spLocks noGrp="1"/>
          </p:cNvSpPr>
          <p:nvPr>
            <p:ph type="title"/>
          </p:nvPr>
        </p:nvSpPr>
        <p:spPr/>
        <p:txBody>
          <a:bodyPr/>
          <a:lstStyle/>
          <a:p>
            <a:r>
              <a:rPr lang="sr-Latn-RS" dirty="0"/>
              <a:t>Zaključci</a:t>
            </a:r>
          </a:p>
        </p:txBody>
      </p:sp>
      <p:sp>
        <p:nvSpPr>
          <p:cNvPr id="3" name="Content Placeholder 2">
            <a:extLst>
              <a:ext uri="{FF2B5EF4-FFF2-40B4-BE49-F238E27FC236}">
                <a16:creationId xmlns:a16="http://schemas.microsoft.com/office/drawing/2014/main" id="{213256D4-2453-45E8-AD3D-60E404E2F243}"/>
              </a:ext>
            </a:extLst>
          </p:cNvPr>
          <p:cNvSpPr>
            <a:spLocks noGrp="1"/>
          </p:cNvSpPr>
          <p:nvPr>
            <p:ph idx="1"/>
          </p:nvPr>
        </p:nvSpPr>
        <p:spPr/>
        <p:txBody>
          <a:bodyPr/>
          <a:lstStyle/>
          <a:p>
            <a:r>
              <a:rPr lang="sr-Latn-RS" dirty="0"/>
              <a:t>Deca i osobe sa slušnim oštećenjem su veoma heterogena populacija u pogledu kognitivnog, emocionalnog i socijalnog razvoja</a:t>
            </a:r>
          </a:p>
          <a:p>
            <a:r>
              <a:rPr lang="sr-Latn-RS" dirty="0"/>
              <a:t>Neverbalna inteligencija može da se razvija u skladu sa očekivanom za tipičnu populaciju</a:t>
            </a:r>
          </a:p>
          <a:p>
            <a:r>
              <a:rPr lang="sr-Latn-RS" dirty="0"/>
              <a:t>Svi oblici inteligencije koji se oslanjaju na verbalni faktor su u riziku da se razvijaju sa zaostatkom</a:t>
            </a:r>
          </a:p>
          <a:p>
            <a:r>
              <a:rPr lang="sr-Latn-RS" dirty="0"/>
              <a:t>Varijable okruženja su krucijalne za razvoj sposobnosti</a:t>
            </a:r>
          </a:p>
          <a:p>
            <a:r>
              <a:rPr lang="sr-Latn-RS" dirty="0"/>
              <a:t>Rane intervencije</a:t>
            </a:r>
          </a:p>
          <a:p>
            <a:r>
              <a:rPr lang="sr-Latn-RS" dirty="0"/>
              <a:t>Rano i sistematsko uvođenje gestovnog jezika</a:t>
            </a:r>
          </a:p>
          <a:p>
            <a:endParaRPr lang="sr-Latn-RS" dirty="0"/>
          </a:p>
        </p:txBody>
      </p:sp>
    </p:spTree>
    <p:extLst>
      <p:ext uri="{BB962C8B-B14F-4D97-AF65-F5344CB8AC3E}">
        <p14:creationId xmlns:p14="http://schemas.microsoft.com/office/powerpoint/2010/main" val="1713648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67D97-85B1-43D5-95EF-0E7F60E3B5D4}"/>
              </a:ext>
            </a:extLst>
          </p:cNvPr>
          <p:cNvSpPr>
            <a:spLocks noGrp="1"/>
          </p:cNvSpPr>
          <p:nvPr>
            <p:ph type="title"/>
          </p:nvPr>
        </p:nvSpPr>
        <p:spPr/>
        <p:txBody>
          <a:bodyPr/>
          <a:lstStyle/>
          <a:p>
            <a:endParaRPr lang="sr-Latn-RS"/>
          </a:p>
        </p:txBody>
      </p:sp>
      <p:sp>
        <p:nvSpPr>
          <p:cNvPr id="3" name="Content Placeholder 2">
            <a:extLst>
              <a:ext uri="{FF2B5EF4-FFF2-40B4-BE49-F238E27FC236}">
                <a16:creationId xmlns:a16="http://schemas.microsoft.com/office/drawing/2014/main" id="{DE9E7940-1511-492A-99AE-48F40C90E509}"/>
              </a:ext>
            </a:extLst>
          </p:cNvPr>
          <p:cNvSpPr>
            <a:spLocks noGrp="1"/>
          </p:cNvSpPr>
          <p:nvPr>
            <p:ph idx="1"/>
          </p:nvPr>
        </p:nvSpPr>
        <p:spPr/>
        <p:txBody>
          <a:bodyPr/>
          <a:lstStyle/>
          <a:p>
            <a:r>
              <a:rPr lang="sr-Latn-RS" dirty="0"/>
              <a:t>Rano i sistematsko uvođenje stimulacije razvoja kognitivnih sposobnosti</a:t>
            </a:r>
          </a:p>
          <a:p>
            <a:r>
              <a:rPr lang="sr-Latn-RS" dirty="0"/>
              <a:t>Uloga porodice/uloga surdologa</a:t>
            </a:r>
          </a:p>
          <a:p>
            <a:r>
              <a:rPr lang="sr-Latn-RS" dirty="0"/>
              <a:t>Implantacija/u prve tri godine života plasičnost mozga je najizrazitija</a:t>
            </a:r>
          </a:p>
          <a:p>
            <a:r>
              <a:rPr lang="sr-Latn-RS" dirty="0"/>
              <a:t>Individualne razlike kao posledica porodičnih varijabli</a:t>
            </a:r>
          </a:p>
          <a:p>
            <a:r>
              <a:rPr lang="sr-Latn-RS" dirty="0"/>
              <a:t>Koje bi zadatke surdolog trebalo da ima ako se kao cilj postavlja razvoj kognitivnih sposobnosti kongenitalno gluve dece? Koje forme rada bi ste predložili?</a:t>
            </a:r>
          </a:p>
        </p:txBody>
      </p:sp>
    </p:spTree>
    <p:extLst>
      <p:ext uri="{BB962C8B-B14F-4D97-AF65-F5344CB8AC3E}">
        <p14:creationId xmlns:p14="http://schemas.microsoft.com/office/powerpoint/2010/main" val="1894645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D085F-2BA2-4BBF-A1F7-85D5E69F53EA}"/>
              </a:ext>
            </a:extLst>
          </p:cNvPr>
          <p:cNvSpPr>
            <a:spLocks noGrp="1"/>
          </p:cNvSpPr>
          <p:nvPr>
            <p:ph type="title"/>
          </p:nvPr>
        </p:nvSpPr>
        <p:spPr/>
        <p:txBody>
          <a:bodyPr/>
          <a:lstStyle/>
          <a:p>
            <a:r>
              <a:rPr lang="sr-Latn-RS" dirty="0"/>
              <a:t>Šta je inteligencija?</a:t>
            </a:r>
          </a:p>
        </p:txBody>
      </p:sp>
      <p:sp>
        <p:nvSpPr>
          <p:cNvPr id="3" name="Content Placeholder 2">
            <a:extLst>
              <a:ext uri="{FF2B5EF4-FFF2-40B4-BE49-F238E27FC236}">
                <a16:creationId xmlns:a16="http://schemas.microsoft.com/office/drawing/2014/main" id="{D4DFC5E4-B836-4D1B-B5B4-C27F0C601C09}"/>
              </a:ext>
            </a:extLst>
          </p:cNvPr>
          <p:cNvSpPr>
            <a:spLocks noGrp="1"/>
          </p:cNvSpPr>
          <p:nvPr>
            <p:ph idx="1"/>
          </p:nvPr>
        </p:nvSpPr>
        <p:spPr>
          <a:xfrm>
            <a:off x="838200" y="1258784"/>
            <a:ext cx="10515600" cy="5234091"/>
          </a:xfrm>
        </p:spPr>
        <p:txBody>
          <a:bodyPr>
            <a:normAutofit/>
          </a:bodyPr>
          <a:lstStyle/>
          <a:p>
            <a:pPr marL="0" indent="0">
              <a:buNone/>
            </a:pPr>
            <a:r>
              <a:rPr lang="sr-Latn-RS" dirty="0"/>
              <a:t>Termin koji se izuzetno često koristi, ali ga je uopšteno govoreći teško  sveobuhvatno i precizno definisati</a:t>
            </a:r>
          </a:p>
          <a:p>
            <a:pPr marL="0" indent="0">
              <a:buNone/>
            </a:pPr>
            <a:r>
              <a:rPr lang="sr-Latn-RS" dirty="0"/>
              <a:t>To je višestruka sposbnost koja se ogleda u koordinisanom izvođenju brojnih jezičkih i nejezičkih zadataka koji uključuju percepciju, pamćenje, mentalne slike, formiranje koncepata, rešavanje problema, učenje jezika i akademska postignuća;</a:t>
            </a:r>
          </a:p>
          <a:p>
            <a:pPr marL="0" indent="0">
              <a:buNone/>
            </a:pPr>
            <a:r>
              <a:rPr lang="sr-Latn-RS" dirty="0"/>
              <a:t>Inteligencija zavisi od genetskih faktora i faktora okruženja;</a:t>
            </a:r>
          </a:p>
          <a:p>
            <a:pPr marL="0" indent="0">
              <a:buNone/>
            </a:pPr>
            <a:r>
              <a:rPr lang="sr-Latn-RS" dirty="0"/>
              <a:t>Inteligencija podrazumeva dobro opažanje i što brže reagovanje u određenom kontakstu</a:t>
            </a:r>
          </a:p>
        </p:txBody>
      </p:sp>
    </p:spTree>
    <p:extLst>
      <p:ext uri="{BB962C8B-B14F-4D97-AF65-F5344CB8AC3E}">
        <p14:creationId xmlns:p14="http://schemas.microsoft.com/office/powerpoint/2010/main" val="2733041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76D1C-AE5E-4848-932D-0EB34A86642D}"/>
              </a:ext>
            </a:extLst>
          </p:cNvPr>
          <p:cNvSpPr>
            <a:spLocks noGrp="1"/>
          </p:cNvSpPr>
          <p:nvPr>
            <p:ph type="title"/>
          </p:nvPr>
        </p:nvSpPr>
        <p:spPr/>
        <p:txBody>
          <a:bodyPr/>
          <a:lstStyle/>
          <a:p>
            <a:endParaRPr lang="sr-Latn-RS"/>
          </a:p>
        </p:txBody>
      </p:sp>
      <p:sp>
        <p:nvSpPr>
          <p:cNvPr id="3" name="Content Placeholder 2">
            <a:extLst>
              <a:ext uri="{FF2B5EF4-FFF2-40B4-BE49-F238E27FC236}">
                <a16:creationId xmlns:a16="http://schemas.microsoft.com/office/drawing/2014/main" id="{B9BA5C08-1DF3-4F40-BD6E-86EE28FA0B13}"/>
              </a:ext>
            </a:extLst>
          </p:cNvPr>
          <p:cNvSpPr>
            <a:spLocks noGrp="1"/>
          </p:cNvSpPr>
          <p:nvPr>
            <p:ph idx="1"/>
          </p:nvPr>
        </p:nvSpPr>
        <p:spPr/>
        <p:txBody>
          <a:bodyPr/>
          <a:lstStyle/>
          <a:p>
            <a:pPr marL="0" indent="0">
              <a:buNone/>
            </a:pPr>
            <a:r>
              <a:rPr lang="sr-Latn-RS" dirty="0"/>
              <a:t>Senzorna, pa tako i slušna parcepcija je deo neurološkog razvoja</a:t>
            </a:r>
          </a:p>
          <a:p>
            <a:pPr marL="0" indent="0">
              <a:buNone/>
            </a:pPr>
            <a:r>
              <a:rPr lang="sr-Latn-RS" dirty="0"/>
              <a:t>Senzorni imputi deo su matrice neurološkog razvoja, ali imaju i recipročan uticaj pošto sinergički utiču na modulaciju i izgradnju nervne mreže</a:t>
            </a:r>
          </a:p>
          <a:p>
            <a:endParaRPr lang="sr-Latn-RS" dirty="0"/>
          </a:p>
        </p:txBody>
      </p:sp>
    </p:spTree>
    <p:extLst>
      <p:ext uri="{BB962C8B-B14F-4D97-AF65-F5344CB8AC3E}">
        <p14:creationId xmlns:p14="http://schemas.microsoft.com/office/powerpoint/2010/main" val="2865231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0F3A5-527F-40BF-825D-E1E3318857F8}"/>
              </a:ext>
            </a:extLst>
          </p:cNvPr>
          <p:cNvSpPr>
            <a:spLocks noGrp="1"/>
          </p:cNvSpPr>
          <p:nvPr>
            <p:ph type="title"/>
          </p:nvPr>
        </p:nvSpPr>
        <p:spPr/>
        <p:txBody>
          <a:bodyPr/>
          <a:lstStyle/>
          <a:p>
            <a:endParaRPr lang="sr-Latn-RS"/>
          </a:p>
        </p:txBody>
      </p:sp>
      <p:sp>
        <p:nvSpPr>
          <p:cNvPr id="3" name="Content Placeholder 2">
            <a:extLst>
              <a:ext uri="{FF2B5EF4-FFF2-40B4-BE49-F238E27FC236}">
                <a16:creationId xmlns:a16="http://schemas.microsoft.com/office/drawing/2014/main" id="{1129E0F8-3982-4B5B-9034-8A87D2D94AC4}"/>
              </a:ext>
            </a:extLst>
          </p:cNvPr>
          <p:cNvSpPr>
            <a:spLocks noGrp="1"/>
          </p:cNvSpPr>
          <p:nvPr>
            <p:ph idx="1"/>
          </p:nvPr>
        </p:nvSpPr>
        <p:spPr/>
        <p:txBody>
          <a:bodyPr>
            <a:normAutofit/>
          </a:bodyPr>
          <a:lstStyle/>
          <a:p>
            <a:r>
              <a:rPr lang="sr-Latn-RS" dirty="0"/>
              <a:t>Sluh je senzorni modalitet putem kojeg dete percipira govor, a time i ostvaruje veze sa drugim pojedincima, porodicom i svetom oko sebe.</a:t>
            </a:r>
          </a:p>
          <a:p>
            <a:r>
              <a:rPr lang="sr-Latn-RS" dirty="0"/>
              <a:t>Primarna posledica na neuropsihološki razvoj dece sa gubitkom sluha od rođenja je oštećenje jezičkog razvoja što ovu decu spontano usmerava na frekventno korišćenje vida, koji zamenjuje modalitet percepcije koji nedostaje. Zbog toga su gluvi uspešniji od čujućih u sposobnosti preusmeravanja vizuelne pažnje. </a:t>
            </a:r>
          </a:p>
          <a:p>
            <a:r>
              <a:rPr lang="sr-Latn-RS" dirty="0"/>
              <a:t>Pitanje za razmišljanje…da li zamena modaliteta (sluh/vid) može u potpunosti da nadomesti manjak govornog jezika?</a:t>
            </a:r>
          </a:p>
          <a:p>
            <a:endParaRPr lang="sr-Latn-RS" dirty="0"/>
          </a:p>
          <a:p>
            <a:endParaRPr lang="sr-Latn-RS" dirty="0"/>
          </a:p>
          <a:p>
            <a:endParaRPr lang="sr-Latn-RS" dirty="0"/>
          </a:p>
        </p:txBody>
      </p:sp>
    </p:spTree>
    <p:extLst>
      <p:ext uri="{BB962C8B-B14F-4D97-AF65-F5344CB8AC3E}">
        <p14:creationId xmlns:p14="http://schemas.microsoft.com/office/powerpoint/2010/main" val="1049712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BB120-2130-4E85-B766-0EF466CE1D9E}"/>
              </a:ext>
            </a:extLst>
          </p:cNvPr>
          <p:cNvSpPr>
            <a:spLocks noGrp="1"/>
          </p:cNvSpPr>
          <p:nvPr>
            <p:ph type="title"/>
          </p:nvPr>
        </p:nvSpPr>
        <p:spPr/>
        <p:txBody>
          <a:bodyPr/>
          <a:lstStyle/>
          <a:p>
            <a:r>
              <a:rPr lang="sr-Latn-RS" dirty="0"/>
              <a:t>Istorija izučavanja inteligencije kod gluvih</a:t>
            </a:r>
          </a:p>
        </p:txBody>
      </p:sp>
      <p:sp>
        <p:nvSpPr>
          <p:cNvPr id="3" name="Content Placeholder 2">
            <a:extLst>
              <a:ext uri="{FF2B5EF4-FFF2-40B4-BE49-F238E27FC236}">
                <a16:creationId xmlns:a16="http://schemas.microsoft.com/office/drawing/2014/main" id="{5BB91F87-0A8A-417D-A417-58C5051D4E0D}"/>
              </a:ext>
            </a:extLst>
          </p:cNvPr>
          <p:cNvSpPr>
            <a:spLocks noGrp="1"/>
          </p:cNvSpPr>
          <p:nvPr>
            <p:ph idx="1"/>
          </p:nvPr>
        </p:nvSpPr>
        <p:spPr/>
        <p:txBody>
          <a:bodyPr>
            <a:normAutofit fontScale="92500"/>
          </a:bodyPr>
          <a:lstStyle/>
          <a:p>
            <a:r>
              <a:rPr lang="sr-Latn-RS" dirty="0"/>
              <a:t>Pintner i Patterson (1915, 1916, 1917) su bili prvi istraživači koji su se bavili inteligencijom gluve dece. Zbog toga se Pintner navodi kao „otac psihologije gluvih“.</a:t>
            </a:r>
          </a:p>
          <a:p>
            <a:r>
              <a:rPr lang="sr-Latn-RS" dirty="0"/>
              <a:t>Njihovi prvi nalazi govorili su o tome da su verbalne intelektualne sposobnosti gluvih na nivou mentalne retardacije. Utvrdivši da su nalazi rezultati lingvističke deprivacije, a ne inteligencije, oni su  konstruisali sklau za merenje inteligencije specifično gluve dece, Pintnerov neverbalni testi inteligencije (Pintner i Patterson 1924). Iako su nalazi sprovedeni ovim testom pokazivali da su u pitanju značajno bolji rezultati, oni su ipak bili prilično udaljeni od rezultata koje su pokazivali vršanjaci urednog sluha.</a:t>
            </a:r>
          </a:p>
          <a:p>
            <a:r>
              <a:rPr lang="sr-Latn-RS" dirty="0"/>
              <a:t>Mnoga rana istraživanja potvrđivala su ove rezulte</a:t>
            </a:r>
          </a:p>
          <a:p>
            <a:endParaRPr lang="sr-Latn-RS" dirty="0"/>
          </a:p>
        </p:txBody>
      </p:sp>
    </p:spTree>
    <p:extLst>
      <p:ext uri="{BB962C8B-B14F-4D97-AF65-F5344CB8AC3E}">
        <p14:creationId xmlns:p14="http://schemas.microsoft.com/office/powerpoint/2010/main" val="726800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9511C-B315-4636-AB08-A3D5494E22F9}"/>
              </a:ext>
            </a:extLst>
          </p:cNvPr>
          <p:cNvSpPr>
            <a:spLocks noGrp="1"/>
          </p:cNvSpPr>
          <p:nvPr>
            <p:ph type="title"/>
          </p:nvPr>
        </p:nvSpPr>
        <p:spPr>
          <a:xfrm>
            <a:off x="838200" y="365126"/>
            <a:ext cx="10515600" cy="315912"/>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C3B71688-9995-4879-85CC-AAB6B7DF90EB}"/>
              </a:ext>
            </a:extLst>
          </p:cNvPr>
          <p:cNvSpPr>
            <a:spLocks noGrp="1"/>
          </p:cNvSpPr>
          <p:nvPr>
            <p:ph idx="1"/>
          </p:nvPr>
        </p:nvSpPr>
        <p:spPr>
          <a:xfrm>
            <a:off x="838200" y="681038"/>
            <a:ext cx="10515600" cy="5495925"/>
          </a:xfrm>
        </p:spPr>
        <p:txBody>
          <a:bodyPr/>
          <a:lstStyle/>
          <a:p>
            <a:r>
              <a:rPr lang="sr-Latn-RS" dirty="0"/>
              <a:t>Prvi rezultati koji su davali oprečne nalaze su oni Drevera i Kolinsa (1924) koji su pokazivali da, uz korišćenje manipulativnih testova, gluvi pokazuju slične sposobnosti kao čujući, generalno gledano</a:t>
            </a:r>
          </a:p>
          <a:p>
            <a:r>
              <a:rPr lang="sr-Latn-RS" dirty="0"/>
              <a:t>Merenje inteligencije gluvih pratilo je niz metodoloških pitanja (npr. veliki broj studija izvodio se kroz grupno testiranja, što se pokazalo neodgovarajućim; tip uzorka; iskustvo istraživača) što je uticalo na pouzdanost svih ranih nalaza.</a:t>
            </a:r>
          </a:p>
          <a:p>
            <a:r>
              <a:rPr lang="sr-Latn-RS" dirty="0"/>
              <a:t>Zaključak ranih istraživanja je da verodostojniju sliku daju perfomens skale (razvoj nauke)</a:t>
            </a:r>
          </a:p>
          <a:p>
            <a:r>
              <a:rPr lang="sr-Latn-RS" dirty="0"/>
              <a:t>Nalazi na skalama inteligencije koreliraju sa akademskim uspehom!</a:t>
            </a:r>
          </a:p>
          <a:p>
            <a:r>
              <a:rPr lang="sr-Latn-RS" dirty="0"/>
              <a:t>Od velikog značaja je i etiologija nastanka gluvoće</a:t>
            </a:r>
          </a:p>
          <a:p>
            <a:endParaRPr lang="sr-Latn-RS" dirty="0"/>
          </a:p>
        </p:txBody>
      </p:sp>
    </p:spTree>
    <p:extLst>
      <p:ext uri="{BB962C8B-B14F-4D97-AF65-F5344CB8AC3E}">
        <p14:creationId xmlns:p14="http://schemas.microsoft.com/office/powerpoint/2010/main" val="1368635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74D49-94CA-4C70-B56D-6E27AC78D787}"/>
              </a:ext>
            </a:extLst>
          </p:cNvPr>
          <p:cNvSpPr>
            <a:spLocks noGrp="1"/>
          </p:cNvSpPr>
          <p:nvPr>
            <p:ph type="title"/>
          </p:nvPr>
        </p:nvSpPr>
        <p:spPr>
          <a:xfrm>
            <a:off x="838200" y="365125"/>
            <a:ext cx="10515600" cy="169265"/>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5C1FA2DA-AC5A-4B13-9ADC-81430E3DC4DD}"/>
              </a:ext>
            </a:extLst>
          </p:cNvPr>
          <p:cNvSpPr>
            <a:spLocks noGrp="1"/>
          </p:cNvSpPr>
          <p:nvPr>
            <p:ph idx="1"/>
          </p:nvPr>
        </p:nvSpPr>
        <p:spPr>
          <a:xfrm>
            <a:off x="838200" y="665018"/>
            <a:ext cx="10515600" cy="5511945"/>
          </a:xfrm>
        </p:spPr>
        <p:txBody>
          <a:bodyPr/>
          <a:lstStyle/>
          <a:p>
            <a:r>
              <a:rPr lang="sr-Latn-RS" dirty="0"/>
              <a:t>Neke duboke gluvoće posledica su neuroloških stanja koja su, osim gluvoće, odgovorna za niske koeficijente inteligencije</a:t>
            </a:r>
          </a:p>
          <a:p>
            <a:r>
              <a:rPr lang="sr-Latn-RS" dirty="0"/>
              <a:t>Intelektualna ometenost i gluvoća nisu uzročno povezane već su, u velikoj meri posledica zajedničke etiologije?</a:t>
            </a:r>
          </a:p>
          <a:p>
            <a:r>
              <a:rPr lang="sr-Latn-RS" dirty="0"/>
              <a:t>Istraživanja sprovedena u poslednjih 50 godina impliciraju da, kada nema komplikovanih višestrukih hendikepa gluvi i nagluvi pokazuju približno iste rezultate na perfomens skalama inteligencije (neverbalna inteligencija) kao i čujući</a:t>
            </a:r>
          </a:p>
          <a:p>
            <a:endParaRPr lang="sr-Latn-RS" dirty="0"/>
          </a:p>
          <a:p>
            <a:endParaRPr lang="sr-Latn-RS" dirty="0"/>
          </a:p>
        </p:txBody>
      </p:sp>
    </p:spTree>
    <p:extLst>
      <p:ext uri="{BB962C8B-B14F-4D97-AF65-F5344CB8AC3E}">
        <p14:creationId xmlns:p14="http://schemas.microsoft.com/office/powerpoint/2010/main" val="238091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42FC3-AB62-4576-8471-94C94A6248A2}"/>
              </a:ext>
            </a:extLst>
          </p:cNvPr>
          <p:cNvSpPr>
            <a:spLocks noGrp="1"/>
          </p:cNvSpPr>
          <p:nvPr>
            <p:ph type="title"/>
          </p:nvPr>
        </p:nvSpPr>
        <p:spPr/>
        <p:txBody>
          <a:bodyPr/>
          <a:lstStyle/>
          <a:p>
            <a:endParaRPr lang="sr-Latn-RS"/>
          </a:p>
        </p:txBody>
      </p:sp>
      <p:sp>
        <p:nvSpPr>
          <p:cNvPr id="3" name="Content Placeholder 2">
            <a:extLst>
              <a:ext uri="{FF2B5EF4-FFF2-40B4-BE49-F238E27FC236}">
                <a16:creationId xmlns:a16="http://schemas.microsoft.com/office/drawing/2014/main" id="{A633282A-4C77-4855-881B-19773C97E54F}"/>
              </a:ext>
            </a:extLst>
          </p:cNvPr>
          <p:cNvSpPr>
            <a:spLocks noGrp="1"/>
          </p:cNvSpPr>
          <p:nvPr>
            <p:ph idx="1"/>
          </p:nvPr>
        </p:nvSpPr>
        <p:spPr/>
        <p:txBody>
          <a:bodyPr/>
          <a:lstStyle/>
          <a:p>
            <a:r>
              <a:rPr lang="sr-Latn-RS" dirty="0"/>
              <a:t>Mnoge studije sugerišu da je neverbalna inteligencija gluvih identična onoj kod čujućih, mada ima i autora čiji nalazi se ne slažu sa ovom tvrdnjom (uloga neuroloških oštećenja)</a:t>
            </a:r>
          </a:p>
          <a:p>
            <a:r>
              <a:rPr lang="sr-Latn-RS" dirty="0"/>
              <a:t>Kako možemo da tumačimo ovakav stav (i nalaze istraživanja koja idu u prilog ovom stavu, npr. Veena, Vastrad, Nandan, 2018. koji su dobili više skorove na Ravenovim progresivnim matricama kod gluvih u odnosu na čujuće adolescente)?</a:t>
            </a:r>
          </a:p>
          <a:p>
            <a:endParaRPr lang="sr-Latn-RS" dirty="0"/>
          </a:p>
        </p:txBody>
      </p:sp>
    </p:spTree>
    <p:extLst>
      <p:ext uri="{BB962C8B-B14F-4D97-AF65-F5344CB8AC3E}">
        <p14:creationId xmlns:p14="http://schemas.microsoft.com/office/powerpoint/2010/main" val="2832284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DDF2D-F061-4DB5-ADE5-3E2B593AF872}"/>
              </a:ext>
            </a:extLst>
          </p:cNvPr>
          <p:cNvSpPr>
            <a:spLocks noGrp="1"/>
          </p:cNvSpPr>
          <p:nvPr>
            <p:ph type="title"/>
          </p:nvPr>
        </p:nvSpPr>
        <p:spPr>
          <a:xfrm>
            <a:off x="838200" y="365125"/>
            <a:ext cx="10515600" cy="169265"/>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D2497D97-16EA-4C1B-9775-67BA3CDAB02C}"/>
              </a:ext>
            </a:extLst>
          </p:cNvPr>
          <p:cNvSpPr>
            <a:spLocks noGrp="1"/>
          </p:cNvSpPr>
          <p:nvPr>
            <p:ph idx="1"/>
          </p:nvPr>
        </p:nvSpPr>
        <p:spPr>
          <a:xfrm>
            <a:off x="838200" y="700644"/>
            <a:ext cx="10515600" cy="5476319"/>
          </a:xfrm>
        </p:spPr>
        <p:txBody>
          <a:bodyPr/>
          <a:lstStyle/>
          <a:p>
            <a:r>
              <a:rPr lang="sr-Latn-RS" dirty="0"/>
              <a:t>Ljudski mozak je izuzetno fleksibilan i ne mogu ga „prevariti“ razlike u senzornim modalitetima;</a:t>
            </a:r>
          </a:p>
          <a:p>
            <a:r>
              <a:rPr lang="sr-Latn-RS" dirty="0"/>
              <a:t>Dejstvo gluvoće u ranom detinjstvu je različito, ono ima veze sa mnogim drugim varijablama; </a:t>
            </a:r>
          </a:p>
          <a:p>
            <a:r>
              <a:rPr lang="sr-Latn-RS" dirty="0"/>
              <a:t>Kojim?</a:t>
            </a:r>
          </a:p>
          <a:p>
            <a:endParaRPr lang="sr-Latn-RS" dirty="0"/>
          </a:p>
          <a:p>
            <a:endParaRPr lang="sr-Latn-RS" dirty="0"/>
          </a:p>
          <a:p>
            <a:endParaRPr lang="sr-Latn-RS" dirty="0"/>
          </a:p>
          <a:p>
            <a:r>
              <a:rPr lang="sr-Latn-RS" dirty="0"/>
              <a:t> </a:t>
            </a:r>
          </a:p>
        </p:txBody>
      </p:sp>
    </p:spTree>
    <p:extLst>
      <p:ext uri="{BB962C8B-B14F-4D97-AF65-F5344CB8AC3E}">
        <p14:creationId xmlns:p14="http://schemas.microsoft.com/office/powerpoint/2010/main" val="29326279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TotalTime>
  <Words>1161</Words>
  <Application>Microsoft Office PowerPoint</Application>
  <PresentationFormat>Widescreen</PresentationFormat>
  <Paragraphs>79</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Kognitivne sposobnosti i inteligencija gluvih osoba</vt:lpstr>
      <vt:lpstr>Šta je inteligencija?</vt:lpstr>
      <vt:lpstr>PowerPoint Presentation</vt:lpstr>
      <vt:lpstr>PowerPoint Presentation</vt:lpstr>
      <vt:lpstr>Istorija izučavanja inteligencije kod gluvih</vt:lpstr>
      <vt:lpstr>PowerPoint Presentation</vt:lpstr>
      <vt:lpstr>PowerPoint Presentation</vt:lpstr>
      <vt:lpstr>PowerPoint Presentation</vt:lpstr>
      <vt:lpstr>PowerPoint Presentation</vt:lpstr>
      <vt:lpstr>PowerPoint Presentation</vt:lpstr>
      <vt:lpstr>ZAKLJUČCI O SAZNAJNIM SPOSOBNOSTIMA (iz udžbenika)</vt:lpstr>
      <vt:lpstr>PowerPoint Presentation</vt:lpstr>
      <vt:lpstr>PowerPoint Presentation</vt:lpstr>
      <vt:lpstr> Zašto postoji zaostatak u razvoju verbalne inteligencije? </vt:lpstr>
      <vt:lpstr>PowerPoint Presentation</vt:lpstr>
      <vt:lpstr>Dejstvo reči kao prenosioca društvenih i kulturnih okvira</vt:lpstr>
      <vt:lpstr>Zaključci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Istraživanja inteligencije gluvih osoba</dc:title>
  <dc:creator>Jana Dimoski</dc:creator>
  <cp:lastModifiedBy>Jana Dimoski</cp:lastModifiedBy>
  <cp:revision>21</cp:revision>
  <dcterms:created xsi:type="dcterms:W3CDTF">2021-11-18T11:26:16Z</dcterms:created>
  <dcterms:modified xsi:type="dcterms:W3CDTF">2021-11-25T14:32:27Z</dcterms:modified>
</cp:coreProperties>
</file>